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8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5143500" cx="9144000"/>
  <p:notesSz cx="6858000" cy="9144000"/>
  <p:embeddedFontLst>
    <p:embeddedFont>
      <p:font typeface="Roboto Medium"/>
      <p:regular r:id="rId16"/>
      <p:bold r:id="rId17"/>
      <p:italic r:id="rId18"/>
      <p:boldItalic r:id="rId19"/>
    </p:embeddedFont>
    <p:embeddedFont>
      <p:font typeface="Roboto"/>
      <p:regular r:id="rId20"/>
      <p:bold r:id="rId21"/>
      <p:italic r:id="rId22"/>
      <p:boldItalic r:id="rId23"/>
    </p:embeddedFont>
    <p:embeddedFont>
      <p:font typeface="Montserrat Medium"/>
      <p:regular r:id="rId24"/>
      <p:bold r:id="rId25"/>
      <p:italic r:id="rId26"/>
      <p:boldItalic r:id="rId27"/>
    </p:embeddedFont>
    <p:embeddedFont>
      <p:font typeface="Roboto Light"/>
      <p:regular r:id="rId28"/>
      <p:bold r:id="rId29"/>
      <p:italic r:id="rId30"/>
      <p:boldItalic r:id="rId31"/>
    </p:embeddedFont>
    <p:embeddedFont>
      <p:font typeface="Roboto Slab Medium"/>
      <p:regular r:id="rId32"/>
      <p:bold r:id="rId3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oboto-regular.fntdata"/><Relationship Id="rId22" Type="http://schemas.openxmlformats.org/officeDocument/2006/relationships/font" Target="fonts/Roboto-italic.fntdata"/><Relationship Id="rId21" Type="http://schemas.openxmlformats.org/officeDocument/2006/relationships/font" Target="fonts/Roboto-bold.fntdata"/><Relationship Id="rId24" Type="http://schemas.openxmlformats.org/officeDocument/2006/relationships/font" Target="fonts/MontserratMedium-regular.fntdata"/><Relationship Id="rId23" Type="http://schemas.openxmlformats.org/officeDocument/2006/relationships/font" Target="fonts/Roboto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MontserratMedium-italic.fntdata"/><Relationship Id="rId25" Type="http://schemas.openxmlformats.org/officeDocument/2006/relationships/font" Target="fonts/MontserratMedium-bold.fntdata"/><Relationship Id="rId28" Type="http://schemas.openxmlformats.org/officeDocument/2006/relationships/font" Target="fonts/RobotoLight-regular.fntdata"/><Relationship Id="rId27" Type="http://schemas.openxmlformats.org/officeDocument/2006/relationships/font" Target="fonts/MontserratMedium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RobotoLight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RobotoLight-boldItalic.fntdata"/><Relationship Id="rId30" Type="http://schemas.openxmlformats.org/officeDocument/2006/relationships/font" Target="fonts/RobotoLight-italic.fntdata"/><Relationship Id="rId11" Type="http://schemas.openxmlformats.org/officeDocument/2006/relationships/slide" Target="slides/slide6.xml"/><Relationship Id="rId33" Type="http://schemas.openxmlformats.org/officeDocument/2006/relationships/font" Target="fonts/RobotoSlabMedium-bold.fntdata"/><Relationship Id="rId10" Type="http://schemas.openxmlformats.org/officeDocument/2006/relationships/slide" Target="slides/slide5.xml"/><Relationship Id="rId32" Type="http://schemas.openxmlformats.org/officeDocument/2006/relationships/font" Target="fonts/RobotoSlabMedium-regular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RobotoMedium-bold.fntdata"/><Relationship Id="rId16" Type="http://schemas.openxmlformats.org/officeDocument/2006/relationships/font" Target="fonts/RobotoMedium-regular.fntdata"/><Relationship Id="rId19" Type="http://schemas.openxmlformats.org/officeDocument/2006/relationships/font" Target="fonts/RobotoMedium-boldItalic.fntdata"/><Relationship Id="rId18" Type="http://schemas.openxmlformats.org/officeDocument/2006/relationships/font" Target="fonts/RobotoMedium-italic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8" name="Shape 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Google Shape;449;gd94d33e43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0" name="Google Shape;450;gd94d33e43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0" name="Shape 5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Google Shape;571;ge449d5761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2" name="Google Shape;572;ge449d5761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4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gdd05302e8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6" name="Google Shape;456;gdd05302e8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5" name="Shape 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Google Shape;476;g2064ac28307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7" name="Google Shape;477;g2064ac28307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4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Google Shape;495;g13e616f86b4_0_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6" name="Google Shape;496;g13e616f86b4_0_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Google Shape;502;gf9806200c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3" name="Google Shape;503;gf9806200c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8" name="Shape 5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" name="Google Shape;519;gcfccf8c82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0" name="Google Shape;520;gcfccf8c82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5" name="Shape 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Google Shape;526;g1ff18271f94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7" name="Google Shape;527;g1ff18271f94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2" name="Shape 5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Google Shape;543;g1ff18271f94_0_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4" name="Google Shape;544;g1ff18271f94_0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7" name="Shape 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" name="Google Shape;558;g1ff18271f94_0_1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9" name="Google Shape;559;g1ff18271f94_0_1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3.png"/><Relationship Id="rId4" Type="http://schemas.openxmlformats.org/officeDocument/2006/relationships/image" Target="../media/image5.png"/><Relationship Id="rId5" Type="http://schemas.openxmlformats.org/officeDocument/2006/relationships/image" Target="../media/image4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png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8.jp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ierge">
  <p:cSld name="Vierg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39909" y="470742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anel 2 intervenants">
  <p:cSld name="1_Titre de section 1_3_1_1_1"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11"/>
          <p:cNvSpPr/>
          <p:nvPr/>
        </p:nvSpPr>
        <p:spPr>
          <a:xfrm>
            <a:off x="628650" y="0"/>
            <a:ext cx="8515500" cy="5143500"/>
          </a:xfrm>
          <a:prstGeom prst="rect">
            <a:avLst/>
          </a:prstGeom>
          <a:solidFill>
            <a:srgbClr val="08254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8254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11"/>
          <p:cNvSpPr/>
          <p:nvPr/>
        </p:nvSpPr>
        <p:spPr>
          <a:xfrm>
            <a:off x="1137401" y="637799"/>
            <a:ext cx="7498200" cy="6957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Google Shape;153;p11"/>
          <p:cNvSpPr/>
          <p:nvPr/>
        </p:nvSpPr>
        <p:spPr>
          <a:xfrm>
            <a:off x="1135143" y="637789"/>
            <a:ext cx="122400" cy="695700"/>
          </a:xfrm>
          <a:prstGeom prst="rect">
            <a:avLst/>
          </a:prstGeom>
          <a:solidFill>
            <a:srgbClr val="FFBDA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p11"/>
          <p:cNvSpPr/>
          <p:nvPr/>
        </p:nvSpPr>
        <p:spPr>
          <a:xfrm>
            <a:off x="0" y="0"/>
            <a:ext cx="6285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" name="Google Shape;155;p11"/>
          <p:cNvSpPr txBox="1"/>
          <p:nvPr>
            <p:ph type="title"/>
          </p:nvPr>
        </p:nvSpPr>
        <p:spPr>
          <a:xfrm>
            <a:off x="1409450" y="745674"/>
            <a:ext cx="7076100" cy="480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6" name="Google Shape;156;p11"/>
          <p:cNvSpPr txBox="1"/>
          <p:nvPr>
            <p:ph idx="1" type="subTitle"/>
          </p:nvPr>
        </p:nvSpPr>
        <p:spPr>
          <a:xfrm>
            <a:off x="1416050" y="1333499"/>
            <a:ext cx="7062900" cy="5790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>
              <a:spcBef>
                <a:spcPts val="8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oboto"/>
              <a:buNone/>
              <a:defRPr sz="14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2pPr>
            <a:lvl3pPr lvl="2" rtl="0">
              <a:spcBef>
                <a:spcPts val="400"/>
              </a:spcBef>
              <a:spcAft>
                <a:spcPts val="0"/>
              </a:spcAft>
              <a:buSzPts val="1500"/>
              <a:buNone/>
              <a:defRPr/>
            </a:lvl3pPr>
            <a:lvl4pPr lvl="3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400"/>
              </a:spcBef>
              <a:spcAft>
                <a:spcPts val="0"/>
              </a:spcAft>
              <a:buSzPts val="700"/>
              <a:buNone/>
              <a:defRPr/>
            </a:lvl5pPr>
            <a:lvl6pPr lvl="5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7" name="Google Shape;157;p11"/>
          <p:cNvSpPr txBox="1"/>
          <p:nvPr>
            <p:ph idx="12" type="sldNum"/>
          </p:nvPr>
        </p:nvSpPr>
        <p:spPr>
          <a:xfrm>
            <a:off x="39909" y="470742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58" name="Google Shape;158;p11"/>
          <p:cNvSpPr txBox="1"/>
          <p:nvPr>
            <p:ph idx="2" type="sldNum"/>
          </p:nvPr>
        </p:nvSpPr>
        <p:spPr>
          <a:xfrm>
            <a:off x="39909" y="470742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rgbClr val="082542"/>
                </a:solidFill>
              </a:defRPr>
            </a:lvl1pPr>
            <a:lvl2pPr lvl="1" rtl="0">
              <a:buNone/>
              <a:defRPr>
                <a:solidFill>
                  <a:srgbClr val="082542"/>
                </a:solidFill>
              </a:defRPr>
            </a:lvl2pPr>
            <a:lvl3pPr lvl="2" rtl="0">
              <a:buNone/>
              <a:defRPr>
                <a:solidFill>
                  <a:srgbClr val="082542"/>
                </a:solidFill>
              </a:defRPr>
            </a:lvl3pPr>
            <a:lvl4pPr lvl="3" rtl="0">
              <a:buNone/>
              <a:defRPr>
                <a:solidFill>
                  <a:srgbClr val="082542"/>
                </a:solidFill>
              </a:defRPr>
            </a:lvl4pPr>
            <a:lvl5pPr lvl="4" rtl="0">
              <a:buNone/>
              <a:defRPr>
                <a:solidFill>
                  <a:srgbClr val="082542"/>
                </a:solidFill>
              </a:defRPr>
            </a:lvl5pPr>
            <a:lvl6pPr lvl="5" rtl="0">
              <a:buNone/>
              <a:defRPr>
                <a:solidFill>
                  <a:srgbClr val="082542"/>
                </a:solidFill>
              </a:defRPr>
            </a:lvl6pPr>
            <a:lvl7pPr lvl="6" rtl="0">
              <a:buNone/>
              <a:defRPr>
                <a:solidFill>
                  <a:srgbClr val="082542"/>
                </a:solidFill>
              </a:defRPr>
            </a:lvl7pPr>
            <a:lvl8pPr lvl="7" rtl="0">
              <a:buNone/>
              <a:defRPr>
                <a:solidFill>
                  <a:srgbClr val="082542"/>
                </a:solidFill>
              </a:defRPr>
            </a:lvl8pPr>
            <a:lvl9pPr lvl="8" rtl="0">
              <a:buNone/>
              <a:defRPr>
                <a:solidFill>
                  <a:srgbClr val="082542"/>
                </a:solidFill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59" name="Google Shape;159;p11"/>
          <p:cNvSpPr/>
          <p:nvPr/>
        </p:nvSpPr>
        <p:spPr>
          <a:xfrm>
            <a:off x="3449650" y="2191638"/>
            <a:ext cx="1332000" cy="1332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Photo</a:t>
            </a:r>
            <a:endParaRPr/>
          </a:p>
        </p:txBody>
      </p:sp>
      <p:sp>
        <p:nvSpPr>
          <p:cNvPr id="160" name="Google Shape;160;p11"/>
          <p:cNvSpPr/>
          <p:nvPr/>
        </p:nvSpPr>
        <p:spPr>
          <a:xfrm>
            <a:off x="4991150" y="2191638"/>
            <a:ext cx="1332000" cy="1332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Photo</a:t>
            </a:r>
            <a:endParaRPr/>
          </a:p>
        </p:txBody>
      </p:sp>
      <p:sp>
        <p:nvSpPr>
          <p:cNvPr id="161" name="Google Shape;161;p11"/>
          <p:cNvSpPr txBox="1"/>
          <p:nvPr>
            <p:ph idx="3" type="title"/>
          </p:nvPr>
        </p:nvSpPr>
        <p:spPr>
          <a:xfrm>
            <a:off x="3448613" y="3523650"/>
            <a:ext cx="1332000" cy="530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2" name="Google Shape;162;p11"/>
          <p:cNvSpPr txBox="1"/>
          <p:nvPr>
            <p:ph idx="4" type="subTitle"/>
          </p:nvPr>
        </p:nvSpPr>
        <p:spPr>
          <a:xfrm>
            <a:off x="3448613" y="4053750"/>
            <a:ext cx="1332000" cy="5790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80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"/>
              <a:buNone/>
              <a:defRPr sz="12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2pPr>
            <a:lvl3pPr lvl="2" rtl="0">
              <a:spcBef>
                <a:spcPts val="400"/>
              </a:spcBef>
              <a:spcAft>
                <a:spcPts val="0"/>
              </a:spcAft>
              <a:buSzPts val="1500"/>
              <a:buNone/>
              <a:defRPr/>
            </a:lvl3pPr>
            <a:lvl4pPr lvl="3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400"/>
              </a:spcBef>
              <a:spcAft>
                <a:spcPts val="0"/>
              </a:spcAft>
              <a:buSzPts val="700"/>
              <a:buNone/>
              <a:defRPr/>
            </a:lvl5pPr>
            <a:lvl6pPr lvl="5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3" name="Google Shape;163;p11"/>
          <p:cNvSpPr txBox="1"/>
          <p:nvPr>
            <p:ph idx="5" type="title"/>
          </p:nvPr>
        </p:nvSpPr>
        <p:spPr>
          <a:xfrm>
            <a:off x="4992363" y="3523650"/>
            <a:ext cx="1332000" cy="530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4" name="Google Shape;164;p11"/>
          <p:cNvSpPr txBox="1"/>
          <p:nvPr>
            <p:ph idx="6" type="subTitle"/>
          </p:nvPr>
        </p:nvSpPr>
        <p:spPr>
          <a:xfrm>
            <a:off x="4992363" y="4053750"/>
            <a:ext cx="1332000" cy="5790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80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"/>
              <a:buNone/>
              <a:defRPr sz="12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2pPr>
            <a:lvl3pPr lvl="2" rtl="0">
              <a:spcBef>
                <a:spcPts val="400"/>
              </a:spcBef>
              <a:spcAft>
                <a:spcPts val="0"/>
              </a:spcAft>
              <a:buSzPts val="1500"/>
              <a:buNone/>
              <a:defRPr/>
            </a:lvl3pPr>
            <a:lvl4pPr lvl="3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400"/>
              </a:spcBef>
              <a:spcAft>
                <a:spcPts val="0"/>
              </a:spcAft>
              <a:buSzPts val="700"/>
              <a:buNone/>
              <a:defRPr/>
            </a:lvl5pPr>
            <a:lvl6pPr lvl="5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anel 2 intervenants - alt">
  <p:cSld name="1_Titre de section 1_3_1_1_1_1"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12"/>
          <p:cNvSpPr txBox="1"/>
          <p:nvPr>
            <p:ph idx="12" type="sldNum"/>
          </p:nvPr>
        </p:nvSpPr>
        <p:spPr>
          <a:xfrm>
            <a:off x="39909" y="470742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67" name="Google Shape;167;p12"/>
          <p:cNvSpPr/>
          <p:nvPr/>
        </p:nvSpPr>
        <p:spPr>
          <a:xfrm>
            <a:off x="3449650" y="2191638"/>
            <a:ext cx="1332000" cy="1332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Photo</a:t>
            </a:r>
            <a:endParaRPr/>
          </a:p>
        </p:txBody>
      </p:sp>
      <p:sp>
        <p:nvSpPr>
          <p:cNvPr id="168" name="Google Shape;168;p12"/>
          <p:cNvSpPr/>
          <p:nvPr/>
        </p:nvSpPr>
        <p:spPr>
          <a:xfrm>
            <a:off x="4991150" y="2191638"/>
            <a:ext cx="1332000" cy="1332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Photo</a:t>
            </a:r>
            <a:endParaRPr/>
          </a:p>
        </p:txBody>
      </p:sp>
      <p:sp>
        <p:nvSpPr>
          <p:cNvPr id="169" name="Google Shape;169;p12"/>
          <p:cNvSpPr txBox="1"/>
          <p:nvPr>
            <p:ph type="title"/>
          </p:nvPr>
        </p:nvSpPr>
        <p:spPr>
          <a:xfrm>
            <a:off x="3448613" y="3523650"/>
            <a:ext cx="1332000" cy="530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0" name="Google Shape;170;p12"/>
          <p:cNvSpPr txBox="1"/>
          <p:nvPr>
            <p:ph idx="1" type="subTitle"/>
          </p:nvPr>
        </p:nvSpPr>
        <p:spPr>
          <a:xfrm>
            <a:off x="3448613" y="4053750"/>
            <a:ext cx="1332000" cy="5790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800"/>
              </a:spcBef>
              <a:spcAft>
                <a:spcPts val="0"/>
              </a:spcAft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2pPr>
            <a:lvl3pPr lvl="2" rtl="0">
              <a:spcBef>
                <a:spcPts val="400"/>
              </a:spcBef>
              <a:spcAft>
                <a:spcPts val="0"/>
              </a:spcAft>
              <a:buSzPts val="1500"/>
              <a:buNone/>
              <a:defRPr/>
            </a:lvl3pPr>
            <a:lvl4pPr lvl="3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400"/>
              </a:spcBef>
              <a:spcAft>
                <a:spcPts val="0"/>
              </a:spcAft>
              <a:buSzPts val="700"/>
              <a:buNone/>
              <a:defRPr/>
            </a:lvl5pPr>
            <a:lvl6pPr lvl="5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1" name="Google Shape;171;p12"/>
          <p:cNvSpPr txBox="1"/>
          <p:nvPr>
            <p:ph idx="2" type="title"/>
          </p:nvPr>
        </p:nvSpPr>
        <p:spPr>
          <a:xfrm>
            <a:off x="4992363" y="3523650"/>
            <a:ext cx="1332000" cy="530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2" name="Google Shape;172;p12"/>
          <p:cNvSpPr txBox="1"/>
          <p:nvPr>
            <p:ph idx="3" type="subTitle"/>
          </p:nvPr>
        </p:nvSpPr>
        <p:spPr>
          <a:xfrm>
            <a:off x="4992363" y="4053750"/>
            <a:ext cx="1332000" cy="5790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800"/>
              </a:spcBef>
              <a:spcAft>
                <a:spcPts val="0"/>
              </a:spcAft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2pPr>
            <a:lvl3pPr lvl="2" rtl="0">
              <a:spcBef>
                <a:spcPts val="400"/>
              </a:spcBef>
              <a:spcAft>
                <a:spcPts val="0"/>
              </a:spcAft>
              <a:buSzPts val="1500"/>
              <a:buNone/>
              <a:defRPr/>
            </a:lvl3pPr>
            <a:lvl4pPr lvl="3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400"/>
              </a:spcBef>
              <a:spcAft>
                <a:spcPts val="0"/>
              </a:spcAft>
              <a:buSzPts val="700"/>
              <a:buNone/>
              <a:defRPr/>
            </a:lvl5pPr>
            <a:lvl6pPr lvl="5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3" name="Google Shape;173;p12"/>
          <p:cNvSpPr/>
          <p:nvPr/>
        </p:nvSpPr>
        <p:spPr>
          <a:xfrm>
            <a:off x="1137401" y="637799"/>
            <a:ext cx="7498200" cy="6957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Google Shape;174;p12"/>
          <p:cNvSpPr/>
          <p:nvPr/>
        </p:nvSpPr>
        <p:spPr>
          <a:xfrm>
            <a:off x="1135150" y="637804"/>
            <a:ext cx="122400" cy="695700"/>
          </a:xfrm>
          <a:prstGeom prst="rect">
            <a:avLst/>
          </a:prstGeom>
          <a:solidFill>
            <a:srgbClr val="FFBDA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Google Shape;175;p12"/>
          <p:cNvSpPr txBox="1"/>
          <p:nvPr>
            <p:ph idx="4" type="title"/>
          </p:nvPr>
        </p:nvSpPr>
        <p:spPr>
          <a:xfrm>
            <a:off x="1409450" y="745674"/>
            <a:ext cx="7076100" cy="480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6" name="Google Shape;176;p12"/>
          <p:cNvSpPr txBox="1"/>
          <p:nvPr>
            <p:ph idx="5" type="subTitle"/>
          </p:nvPr>
        </p:nvSpPr>
        <p:spPr>
          <a:xfrm>
            <a:off x="1416050" y="1333499"/>
            <a:ext cx="7062900" cy="579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tervenant">
  <p:cSld name="1_Titre de section 1_2"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13"/>
          <p:cNvSpPr/>
          <p:nvPr/>
        </p:nvSpPr>
        <p:spPr>
          <a:xfrm>
            <a:off x="628650" y="0"/>
            <a:ext cx="8515500" cy="5143500"/>
          </a:xfrm>
          <a:prstGeom prst="rect">
            <a:avLst/>
          </a:prstGeom>
          <a:solidFill>
            <a:srgbClr val="08254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8254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9" name="Google Shape;179;p13"/>
          <p:cNvSpPr/>
          <p:nvPr/>
        </p:nvSpPr>
        <p:spPr>
          <a:xfrm>
            <a:off x="4545125" y="1268974"/>
            <a:ext cx="3950100" cy="1397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" name="Google Shape;180;p13"/>
          <p:cNvSpPr/>
          <p:nvPr/>
        </p:nvSpPr>
        <p:spPr>
          <a:xfrm>
            <a:off x="4545125" y="1268984"/>
            <a:ext cx="122400" cy="1397400"/>
          </a:xfrm>
          <a:prstGeom prst="rect">
            <a:avLst/>
          </a:prstGeom>
          <a:solidFill>
            <a:srgbClr val="FFBDA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1" name="Google Shape;181;p13"/>
          <p:cNvSpPr/>
          <p:nvPr/>
        </p:nvSpPr>
        <p:spPr>
          <a:xfrm>
            <a:off x="0" y="0"/>
            <a:ext cx="6285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2" name="Google Shape;182;p13"/>
          <p:cNvSpPr txBox="1"/>
          <p:nvPr>
            <p:ph type="title"/>
          </p:nvPr>
        </p:nvSpPr>
        <p:spPr>
          <a:xfrm>
            <a:off x="4828075" y="1376848"/>
            <a:ext cx="3487500" cy="1147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3" name="Google Shape;183;p13"/>
          <p:cNvSpPr txBox="1"/>
          <p:nvPr>
            <p:ph idx="1" type="subTitle"/>
          </p:nvPr>
        </p:nvSpPr>
        <p:spPr>
          <a:xfrm>
            <a:off x="4949050" y="2874278"/>
            <a:ext cx="3156600" cy="4800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>
              <a:spcBef>
                <a:spcPts val="8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1pPr>
            <a:lvl2pPr lvl="1" rtl="0"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2pPr>
            <a:lvl3pPr lvl="2" rtl="0">
              <a:spcBef>
                <a:spcPts val="400"/>
              </a:spcBef>
              <a:spcAft>
                <a:spcPts val="0"/>
              </a:spcAft>
              <a:buSzPts val="1500"/>
              <a:buFont typeface="Roboto Slab Medium"/>
              <a:buNone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3pPr>
            <a:lvl4pPr lvl="3" rtl="0">
              <a:spcBef>
                <a:spcPts val="400"/>
              </a:spcBef>
              <a:spcAft>
                <a:spcPts val="0"/>
              </a:spcAft>
              <a:buSzPts val="1400"/>
              <a:buFont typeface="Roboto Slab Medium"/>
              <a:buNone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4pPr>
            <a:lvl5pPr lvl="4" rtl="0">
              <a:spcBef>
                <a:spcPts val="400"/>
              </a:spcBef>
              <a:spcAft>
                <a:spcPts val="0"/>
              </a:spcAft>
              <a:buSzPts val="700"/>
              <a:buFont typeface="Roboto Slab Medium"/>
              <a:buNone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5pPr>
            <a:lvl6pPr lvl="5" rtl="0">
              <a:spcBef>
                <a:spcPts val="400"/>
              </a:spcBef>
              <a:spcAft>
                <a:spcPts val="0"/>
              </a:spcAft>
              <a:buSzPts val="1400"/>
              <a:buFont typeface="Roboto Slab Medium"/>
              <a:buNone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6pPr>
            <a:lvl7pPr lvl="6" rtl="0">
              <a:spcBef>
                <a:spcPts val="400"/>
              </a:spcBef>
              <a:spcAft>
                <a:spcPts val="0"/>
              </a:spcAft>
              <a:buSzPts val="1400"/>
              <a:buFont typeface="Roboto Slab Medium"/>
              <a:buNone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7pPr>
            <a:lvl8pPr lvl="7" rtl="0">
              <a:spcBef>
                <a:spcPts val="400"/>
              </a:spcBef>
              <a:spcAft>
                <a:spcPts val="0"/>
              </a:spcAft>
              <a:buSzPts val="1400"/>
              <a:buFont typeface="Roboto Slab Medium"/>
              <a:buNone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8pPr>
            <a:lvl9pPr lvl="8" rtl="0">
              <a:spcBef>
                <a:spcPts val="400"/>
              </a:spcBef>
              <a:spcAft>
                <a:spcPts val="0"/>
              </a:spcAft>
              <a:buSzPts val="1400"/>
              <a:buFont typeface="Roboto Slab Medium"/>
              <a:buNone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9pPr>
          </a:lstStyle>
          <a:p/>
        </p:txBody>
      </p:sp>
      <p:pic>
        <p:nvPicPr>
          <p:cNvPr id="184" name="Google Shape;184;p13"/>
          <p:cNvPicPr preferRelativeResize="0"/>
          <p:nvPr/>
        </p:nvPicPr>
        <p:blipFill rotWithShape="1">
          <a:blip r:embed="rId2">
            <a:alphaModFix/>
          </a:blip>
          <a:srcRect b="9" l="0" r="0" t="9"/>
          <a:stretch/>
        </p:blipFill>
        <p:spPr>
          <a:xfrm>
            <a:off x="8256927" y="4826400"/>
            <a:ext cx="773873" cy="155651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Google Shape;185;p13"/>
          <p:cNvSpPr txBox="1"/>
          <p:nvPr>
            <p:ph idx="12" type="sldNum"/>
          </p:nvPr>
        </p:nvSpPr>
        <p:spPr>
          <a:xfrm>
            <a:off x="39909" y="470742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86" name="Google Shape;186;p13"/>
          <p:cNvSpPr txBox="1"/>
          <p:nvPr>
            <p:ph idx="2" type="sldNum"/>
          </p:nvPr>
        </p:nvSpPr>
        <p:spPr>
          <a:xfrm>
            <a:off x="39909" y="470742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rgbClr val="082542"/>
                </a:solidFill>
              </a:defRPr>
            </a:lvl1pPr>
            <a:lvl2pPr lvl="1" rtl="0">
              <a:buNone/>
              <a:defRPr>
                <a:solidFill>
                  <a:srgbClr val="082542"/>
                </a:solidFill>
              </a:defRPr>
            </a:lvl2pPr>
            <a:lvl3pPr lvl="2" rtl="0">
              <a:buNone/>
              <a:defRPr>
                <a:solidFill>
                  <a:srgbClr val="082542"/>
                </a:solidFill>
              </a:defRPr>
            </a:lvl3pPr>
            <a:lvl4pPr lvl="3" rtl="0">
              <a:buNone/>
              <a:defRPr>
                <a:solidFill>
                  <a:srgbClr val="082542"/>
                </a:solidFill>
              </a:defRPr>
            </a:lvl4pPr>
            <a:lvl5pPr lvl="4" rtl="0">
              <a:buNone/>
              <a:defRPr>
                <a:solidFill>
                  <a:srgbClr val="082542"/>
                </a:solidFill>
              </a:defRPr>
            </a:lvl5pPr>
            <a:lvl6pPr lvl="5" rtl="0">
              <a:buNone/>
              <a:defRPr>
                <a:solidFill>
                  <a:srgbClr val="082542"/>
                </a:solidFill>
              </a:defRPr>
            </a:lvl6pPr>
            <a:lvl7pPr lvl="6" rtl="0">
              <a:buNone/>
              <a:defRPr>
                <a:solidFill>
                  <a:srgbClr val="082542"/>
                </a:solidFill>
              </a:defRPr>
            </a:lvl7pPr>
            <a:lvl8pPr lvl="7" rtl="0">
              <a:buNone/>
              <a:defRPr>
                <a:solidFill>
                  <a:srgbClr val="082542"/>
                </a:solidFill>
              </a:defRPr>
            </a:lvl8pPr>
            <a:lvl9pPr lvl="8" rtl="0">
              <a:buNone/>
              <a:defRPr>
                <a:solidFill>
                  <a:srgbClr val="082542"/>
                </a:solidFill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87" name="Google Shape;187;p13"/>
          <p:cNvSpPr txBox="1"/>
          <p:nvPr>
            <p:ph idx="3" type="subTitle"/>
          </p:nvPr>
        </p:nvSpPr>
        <p:spPr>
          <a:xfrm>
            <a:off x="4949050" y="3407672"/>
            <a:ext cx="3156600" cy="1039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oboto"/>
              <a:buNone/>
              <a:defRPr sz="14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8" name="Google Shape;188;p13"/>
          <p:cNvSpPr/>
          <p:nvPr/>
        </p:nvSpPr>
        <p:spPr>
          <a:xfrm>
            <a:off x="633800" y="675"/>
            <a:ext cx="30807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Photo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tervenant - alt">
  <p:cSld name="1_Titre de section 1_2_1"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14"/>
          <p:cNvSpPr/>
          <p:nvPr/>
        </p:nvSpPr>
        <p:spPr>
          <a:xfrm>
            <a:off x="4545125" y="1268974"/>
            <a:ext cx="3950100" cy="1397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" name="Google Shape;191;p14"/>
          <p:cNvSpPr/>
          <p:nvPr/>
        </p:nvSpPr>
        <p:spPr>
          <a:xfrm>
            <a:off x="4545125" y="1268971"/>
            <a:ext cx="122400" cy="1397400"/>
          </a:xfrm>
          <a:prstGeom prst="rect">
            <a:avLst/>
          </a:prstGeom>
          <a:solidFill>
            <a:srgbClr val="FFBDA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2" name="Google Shape;192;p14"/>
          <p:cNvSpPr txBox="1"/>
          <p:nvPr>
            <p:ph type="title"/>
          </p:nvPr>
        </p:nvSpPr>
        <p:spPr>
          <a:xfrm>
            <a:off x="4828075" y="1376848"/>
            <a:ext cx="3487500" cy="1147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3" name="Google Shape;193;p14"/>
          <p:cNvSpPr txBox="1"/>
          <p:nvPr>
            <p:ph idx="1" type="subTitle"/>
          </p:nvPr>
        </p:nvSpPr>
        <p:spPr>
          <a:xfrm>
            <a:off x="4949050" y="2874278"/>
            <a:ext cx="3156600" cy="4800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>
              <a:spcBef>
                <a:spcPts val="80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2pPr>
            <a:lvl3pPr lvl="2" rtl="0">
              <a:spcBef>
                <a:spcPts val="400"/>
              </a:spcBef>
              <a:spcAft>
                <a:spcPts val="0"/>
              </a:spcAft>
              <a:buSzPts val="1500"/>
              <a:buFont typeface="Roboto Slab Medium"/>
              <a:buNone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3pPr>
            <a:lvl4pPr lvl="3" rtl="0">
              <a:spcBef>
                <a:spcPts val="400"/>
              </a:spcBef>
              <a:spcAft>
                <a:spcPts val="0"/>
              </a:spcAft>
              <a:buSzPts val="1400"/>
              <a:buFont typeface="Roboto Slab Medium"/>
              <a:buNone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4pPr>
            <a:lvl5pPr lvl="4" rtl="0">
              <a:spcBef>
                <a:spcPts val="400"/>
              </a:spcBef>
              <a:spcAft>
                <a:spcPts val="0"/>
              </a:spcAft>
              <a:buSzPts val="700"/>
              <a:buFont typeface="Roboto Slab Medium"/>
              <a:buNone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5pPr>
            <a:lvl6pPr lvl="5" rtl="0">
              <a:spcBef>
                <a:spcPts val="400"/>
              </a:spcBef>
              <a:spcAft>
                <a:spcPts val="0"/>
              </a:spcAft>
              <a:buSzPts val="1400"/>
              <a:buFont typeface="Roboto Slab Medium"/>
              <a:buNone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6pPr>
            <a:lvl7pPr lvl="6" rtl="0">
              <a:spcBef>
                <a:spcPts val="400"/>
              </a:spcBef>
              <a:spcAft>
                <a:spcPts val="0"/>
              </a:spcAft>
              <a:buSzPts val="1400"/>
              <a:buFont typeface="Roboto Slab Medium"/>
              <a:buNone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7pPr>
            <a:lvl8pPr lvl="7" rtl="0">
              <a:spcBef>
                <a:spcPts val="400"/>
              </a:spcBef>
              <a:spcAft>
                <a:spcPts val="0"/>
              </a:spcAft>
              <a:buSzPts val="1400"/>
              <a:buFont typeface="Roboto Slab Medium"/>
              <a:buNone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8pPr>
            <a:lvl9pPr lvl="8" rtl="0">
              <a:spcBef>
                <a:spcPts val="400"/>
              </a:spcBef>
              <a:spcAft>
                <a:spcPts val="0"/>
              </a:spcAft>
              <a:buSzPts val="1400"/>
              <a:buFont typeface="Roboto Slab Medium"/>
              <a:buNone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9pPr>
          </a:lstStyle>
          <a:p/>
        </p:txBody>
      </p:sp>
      <p:sp>
        <p:nvSpPr>
          <p:cNvPr id="194" name="Google Shape;194;p14"/>
          <p:cNvSpPr txBox="1"/>
          <p:nvPr>
            <p:ph idx="12" type="sldNum"/>
          </p:nvPr>
        </p:nvSpPr>
        <p:spPr>
          <a:xfrm>
            <a:off x="39909" y="470742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5" name="Google Shape;195;p14"/>
          <p:cNvSpPr txBox="1"/>
          <p:nvPr>
            <p:ph idx="2" type="subTitle"/>
          </p:nvPr>
        </p:nvSpPr>
        <p:spPr>
          <a:xfrm>
            <a:off x="4949050" y="3407672"/>
            <a:ext cx="3156600" cy="1039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6" name="Google Shape;196;p14"/>
          <p:cNvSpPr/>
          <p:nvPr/>
        </p:nvSpPr>
        <p:spPr>
          <a:xfrm>
            <a:off x="633800" y="675"/>
            <a:ext cx="3060000" cy="514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Photo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de sous-section">
  <p:cSld name="1_Titre de section 1_1"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15"/>
          <p:cNvSpPr/>
          <p:nvPr/>
        </p:nvSpPr>
        <p:spPr>
          <a:xfrm>
            <a:off x="1484268" y="1846064"/>
            <a:ext cx="122400" cy="695700"/>
          </a:xfrm>
          <a:prstGeom prst="rect">
            <a:avLst/>
          </a:prstGeom>
          <a:solidFill>
            <a:srgbClr val="FFBDA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" name="Google Shape;199;p15"/>
          <p:cNvSpPr txBox="1"/>
          <p:nvPr>
            <p:ph type="title"/>
          </p:nvPr>
        </p:nvSpPr>
        <p:spPr>
          <a:xfrm>
            <a:off x="1786050" y="1953950"/>
            <a:ext cx="6322800" cy="480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0" name="Google Shape;200;p15"/>
          <p:cNvSpPr txBox="1"/>
          <p:nvPr>
            <p:ph idx="1" type="subTitle"/>
          </p:nvPr>
        </p:nvSpPr>
        <p:spPr>
          <a:xfrm>
            <a:off x="1779525" y="2614525"/>
            <a:ext cx="6322800" cy="480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1" name="Google Shape;201;p15"/>
          <p:cNvSpPr txBox="1"/>
          <p:nvPr>
            <p:ph idx="12" type="sldNum"/>
          </p:nvPr>
        </p:nvSpPr>
        <p:spPr>
          <a:xfrm>
            <a:off x="39909" y="470742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act">
  <p:cSld name="Contact"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16"/>
          <p:cNvSpPr/>
          <p:nvPr/>
        </p:nvSpPr>
        <p:spPr>
          <a:xfrm>
            <a:off x="0" y="0"/>
            <a:ext cx="10605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4" name="Google Shape;204;p16"/>
          <p:cNvSpPr/>
          <p:nvPr/>
        </p:nvSpPr>
        <p:spPr>
          <a:xfrm>
            <a:off x="1092800" y="943399"/>
            <a:ext cx="149700" cy="3094800"/>
          </a:xfrm>
          <a:prstGeom prst="rect">
            <a:avLst/>
          </a:prstGeom>
          <a:solidFill>
            <a:srgbClr val="123353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A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5" name="Google Shape;205;p16"/>
          <p:cNvSpPr txBox="1"/>
          <p:nvPr>
            <p:ph idx="12" type="sldNum"/>
          </p:nvPr>
        </p:nvSpPr>
        <p:spPr>
          <a:xfrm>
            <a:off x="39909" y="470742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grpSp>
        <p:nvGrpSpPr>
          <p:cNvPr id="206" name="Google Shape;206;p16"/>
          <p:cNvGrpSpPr/>
          <p:nvPr/>
        </p:nvGrpSpPr>
        <p:grpSpPr>
          <a:xfrm>
            <a:off x="1848774" y="1377925"/>
            <a:ext cx="3249466" cy="400200"/>
            <a:chOff x="1848774" y="1377925"/>
            <a:chExt cx="3249466" cy="400200"/>
          </a:xfrm>
        </p:grpSpPr>
        <p:pic>
          <p:nvPicPr>
            <p:cNvPr id="207" name="Google Shape;207;p16"/>
            <p:cNvPicPr preferRelativeResize="0"/>
            <p:nvPr/>
          </p:nvPicPr>
          <p:blipFill>
            <a:blip r:embed="rId2">
              <a:alphaModFix/>
            </a:blip>
            <a:stretch>
              <a:fillRect/>
            </a:stretch>
          </p:blipFill>
          <p:spPr>
            <a:xfrm>
              <a:off x="1848774" y="1380025"/>
              <a:ext cx="396000" cy="396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08" name="Google Shape;208;p16"/>
            <p:cNvSpPr txBox="1"/>
            <p:nvPr/>
          </p:nvSpPr>
          <p:spPr>
            <a:xfrm>
              <a:off x="2306441" y="1377925"/>
              <a:ext cx="27918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Roboto"/>
                  <a:ea typeface="Roboto"/>
                  <a:cs typeface="Roboto"/>
                  <a:sym typeface="Roboto"/>
                </a:rPr>
                <a:t>adan.eu</a:t>
              </a:r>
              <a:endParaRPr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pic>
        <p:nvPicPr>
          <p:cNvPr id="209" name="Google Shape;20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48774" y="1989229"/>
            <a:ext cx="396000" cy="396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10" name="Google Shape;210;p16"/>
          <p:cNvGrpSpPr/>
          <p:nvPr/>
        </p:nvGrpSpPr>
        <p:grpSpPr>
          <a:xfrm>
            <a:off x="1848774" y="2596333"/>
            <a:ext cx="3249466" cy="400200"/>
            <a:chOff x="1848774" y="2594935"/>
            <a:chExt cx="3249466" cy="400200"/>
          </a:xfrm>
        </p:grpSpPr>
        <p:pic>
          <p:nvPicPr>
            <p:cNvPr id="211" name="Google Shape;211;p16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1848774" y="2597033"/>
              <a:ext cx="396000" cy="396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12" name="Google Shape;212;p16"/>
            <p:cNvSpPr txBox="1"/>
            <p:nvPr/>
          </p:nvSpPr>
          <p:spPr>
            <a:xfrm>
              <a:off x="2306441" y="2594935"/>
              <a:ext cx="27918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Roboto"/>
                  <a:ea typeface="Roboto"/>
                  <a:cs typeface="Roboto"/>
                  <a:sym typeface="Roboto"/>
                </a:rPr>
                <a:t>@adan_asso</a:t>
              </a:r>
              <a:endParaRPr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213" name="Google Shape;213;p16"/>
          <p:cNvGrpSpPr/>
          <p:nvPr/>
        </p:nvGrpSpPr>
        <p:grpSpPr>
          <a:xfrm>
            <a:off x="1848774" y="3205537"/>
            <a:ext cx="3249466" cy="418818"/>
            <a:chOff x="1848774" y="3205537"/>
            <a:chExt cx="3249466" cy="418818"/>
          </a:xfrm>
        </p:grpSpPr>
        <p:pic>
          <p:nvPicPr>
            <p:cNvPr id="214" name="Google Shape;214;p16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1848774" y="3205537"/>
              <a:ext cx="396000" cy="396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15" name="Google Shape;215;p16"/>
            <p:cNvSpPr txBox="1"/>
            <p:nvPr/>
          </p:nvSpPr>
          <p:spPr>
            <a:xfrm>
              <a:off x="2306441" y="3224155"/>
              <a:ext cx="27918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Roboto"/>
                  <a:ea typeface="Roboto"/>
                  <a:cs typeface="Roboto"/>
                  <a:sym typeface="Roboto"/>
                </a:rPr>
                <a:t>linkedin.com/company/adaneu</a:t>
              </a:r>
              <a:endParaRPr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216" name="Google Shape;216;p16"/>
          <p:cNvSpPr txBox="1"/>
          <p:nvPr>
            <p:ph idx="1" type="subTitle"/>
          </p:nvPr>
        </p:nvSpPr>
        <p:spPr>
          <a:xfrm>
            <a:off x="2313350" y="1989225"/>
            <a:ext cx="2784900" cy="3960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>
              <a:spcBef>
                <a:spcPts val="800"/>
              </a:spcBef>
              <a:spcAft>
                <a:spcPts val="0"/>
              </a:spcAft>
              <a:buSzPts val="1400"/>
              <a:buFont typeface="Roboto"/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2pPr>
            <a:lvl3pPr lvl="2" rtl="0">
              <a:spcBef>
                <a:spcPts val="400"/>
              </a:spcBef>
              <a:spcAft>
                <a:spcPts val="0"/>
              </a:spcAft>
              <a:buSzPts val="1500"/>
              <a:buNone/>
              <a:defRPr/>
            </a:lvl3pPr>
            <a:lvl4pPr lvl="3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400"/>
              </a:spcBef>
              <a:spcAft>
                <a:spcPts val="0"/>
              </a:spcAft>
              <a:buSzPts val="700"/>
              <a:buNone/>
              <a:defRPr/>
            </a:lvl5pPr>
            <a:lvl6pPr lvl="5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 blocs - rose">
  <p:cSld name="2 blocs - bleu"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17"/>
          <p:cNvSpPr/>
          <p:nvPr/>
        </p:nvSpPr>
        <p:spPr>
          <a:xfrm>
            <a:off x="1060483" y="1597084"/>
            <a:ext cx="3560700" cy="2996700"/>
          </a:xfrm>
          <a:prstGeom prst="rect">
            <a:avLst/>
          </a:prstGeom>
          <a:solidFill>
            <a:srgbClr val="FFBDA4"/>
          </a:solidFill>
          <a:ln>
            <a:noFill/>
          </a:ln>
        </p:spPr>
        <p:txBody>
          <a:bodyPr anchorCtr="0" anchor="ctr" bIns="34275" lIns="0" spcFirstLastPara="1" rIns="0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i="0" sz="1400" u="none" cap="none" strike="noStrike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19" name="Google Shape;219;p17"/>
          <p:cNvSpPr/>
          <p:nvPr/>
        </p:nvSpPr>
        <p:spPr>
          <a:xfrm>
            <a:off x="5109967" y="1597084"/>
            <a:ext cx="3560700" cy="2996700"/>
          </a:xfrm>
          <a:prstGeom prst="rect">
            <a:avLst/>
          </a:prstGeom>
          <a:solidFill>
            <a:srgbClr val="FFBDA4"/>
          </a:solidFill>
          <a:ln>
            <a:noFill/>
          </a:ln>
        </p:spPr>
        <p:txBody>
          <a:bodyPr anchorCtr="0" anchor="ctr" bIns="34275" lIns="0" spcFirstLastPara="1" rIns="0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i="0" sz="1400" u="none" cap="none" strike="noStrike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0" name="Google Shape;220;p17"/>
          <p:cNvSpPr txBox="1"/>
          <p:nvPr>
            <p:ph idx="1" type="body"/>
          </p:nvPr>
        </p:nvSpPr>
        <p:spPr>
          <a:xfrm>
            <a:off x="1197004" y="1694365"/>
            <a:ext cx="3212100" cy="16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0" spcFirstLastPara="1" rIns="0" wrap="square" tIns="34275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i="0" sz="1200">
                <a:solidFill>
                  <a:schemeClr val="dk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>
                <a:solidFill>
                  <a:schemeClr val="dk1"/>
                </a:solidFill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None/>
              <a:defRPr sz="1200">
                <a:solidFill>
                  <a:schemeClr val="dk1"/>
                </a:solidFill>
                <a:latin typeface="Roboto Slab Medium"/>
                <a:ea typeface="Roboto Slab Medium"/>
                <a:cs typeface="Roboto Slab Medium"/>
                <a:sym typeface="Roboto Slab Medium"/>
              </a:defRPr>
            </a:lvl3pPr>
            <a:lvl4pPr indent="-3048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solidFill>
                  <a:schemeClr val="dk1"/>
                </a:solidFill>
                <a:latin typeface="Roboto Slab Medium"/>
                <a:ea typeface="Roboto Slab Medium"/>
                <a:cs typeface="Roboto Slab Medium"/>
                <a:sym typeface="Roboto Slab Medium"/>
              </a:defRPr>
            </a:lvl4pPr>
            <a:lvl5pPr indent="-3048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o"/>
              <a:defRPr>
                <a:solidFill>
                  <a:schemeClr val="dk1"/>
                </a:solidFill>
                <a:latin typeface="Roboto Slab Medium"/>
                <a:ea typeface="Roboto Slab Medium"/>
                <a:cs typeface="Roboto Slab Medium"/>
                <a:sym typeface="Roboto Slab Medium"/>
              </a:defRPr>
            </a:lvl5pPr>
            <a:lvl6pPr indent="-3048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solidFill>
                  <a:schemeClr val="dk1"/>
                </a:solidFill>
                <a:latin typeface="Roboto Slab Medium"/>
                <a:ea typeface="Roboto Slab Medium"/>
                <a:cs typeface="Roboto Slab Medium"/>
                <a:sym typeface="Roboto Slab Medium"/>
              </a:defRPr>
            </a:lvl6pPr>
            <a:lvl7pPr indent="-3048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solidFill>
                  <a:schemeClr val="dk1"/>
                </a:solidFill>
                <a:latin typeface="Roboto Slab Medium"/>
                <a:ea typeface="Roboto Slab Medium"/>
                <a:cs typeface="Roboto Slab Medium"/>
                <a:sym typeface="Roboto Slab Medium"/>
              </a:defRPr>
            </a:lvl7pPr>
            <a:lvl8pPr indent="-3048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solidFill>
                  <a:schemeClr val="dk1"/>
                </a:solidFill>
                <a:latin typeface="Roboto Slab Medium"/>
                <a:ea typeface="Roboto Slab Medium"/>
                <a:cs typeface="Roboto Slab Medium"/>
                <a:sym typeface="Roboto Slab Medium"/>
              </a:defRPr>
            </a:lvl8pPr>
            <a:lvl9pPr indent="-3048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solidFill>
                  <a:schemeClr val="dk1"/>
                </a:solidFill>
                <a:latin typeface="Roboto Slab Medium"/>
                <a:ea typeface="Roboto Slab Medium"/>
                <a:cs typeface="Roboto Slab Medium"/>
                <a:sym typeface="Roboto Slab Medium"/>
              </a:defRPr>
            </a:lvl9pPr>
          </a:lstStyle>
          <a:p/>
        </p:txBody>
      </p:sp>
      <p:sp>
        <p:nvSpPr>
          <p:cNvPr id="221" name="Google Shape;221;p17"/>
          <p:cNvSpPr txBox="1"/>
          <p:nvPr>
            <p:ph idx="2" type="body"/>
          </p:nvPr>
        </p:nvSpPr>
        <p:spPr>
          <a:xfrm>
            <a:off x="1197004" y="2015377"/>
            <a:ext cx="3212100" cy="2439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0" spcFirstLastPara="1" rIns="0" wrap="square" tIns="34275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i="0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048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048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048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048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048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048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222" name="Google Shape;222;p17"/>
          <p:cNvSpPr txBox="1"/>
          <p:nvPr>
            <p:ph idx="3" type="body"/>
          </p:nvPr>
        </p:nvSpPr>
        <p:spPr>
          <a:xfrm>
            <a:off x="5246490" y="1694365"/>
            <a:ext cx="3212100" cy="16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0" spcFirstLastPara="1" rIns="0" wrap="square" tIns="34275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i="0" sz="1200">
                <a:solidFill>
                  <a:schemeClr val="dk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>
                <a:solidFill>
                  <a:schemeClr val="dk1"/>
                </a:solidFill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None/>
              <a:defRPr sz="1200">
                <a:solidFill>
                  <a:schemeClr val="dk1"/>
                </a:solidFill>
                <a:latin typeface="Roboto Slab Medium"/>
                <a:ea typeface="Roboto Slab Medium"/>
                <a:cs typeface="Roboto Slab Medium"/>
                <a:sym typeface="Roboto Slab Medium"/>
              </a:defRPr>
            </a:lvl3pPr>
            <a:lvl4pPr indent="-3048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solidFill>
                  <a:schemeClr val="dk1"/>
                </a:solidFill>
                <a:latin typeface="Roboto Slab Medium"/>
                <a:ea typeface="Roboto Slab Medium"/>
                <a:cs typeface="Roboto Slab Medium"/>
                <a:sym typeface="Roboto Slab Medium"/>
              </a:defRPr>
            </a:lvl4pPr>
            <a:lvl5pPr indent="-3048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o"/>
              <a:defRPr>
                <a:solidFill>
                  <a:schemeClr val="dk1"/>
                </a:solidFill>
                <a:latin typeface="Roboto Slab Medium"/>
                <a:ea typeface="Roboto Slab Medium"/>
                <a:cs typeface="Roboto Slab Medium"/>
                <a:sym typeface="Roboto Slab Medium"/>
              </a:defRPr>
            </a:lvl5pPr>
            <a:lvl6pPr indent="-3048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solidFill>
                  <a:schemeClr val="dk1"/>
                </a:solidFill>
                <a:latin typeface="Roboto Slab Medium"/>
                <a:ea typeface="Roboto Slab Medium"/>
                <a:cs typeface="Roboto Slab Medium"/>
                <a:sym typeface="Roboto Slab Medium"/>
              </a:defRPr>
            </a:lvl6pPr>
            <a:lvl7pPr indent="-3048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solidFill>
                  <a:schemeClr val="dk1"/>
                </a:solidFill>
                <a:latin typeface="Roboto Slab Medium"/>
                <a:ea typeface="Roboto Slab Medium"/>
                <a:cs typeface="Roboto Slab Medium"/>
                <a:sym typeface="Roboto Slab Medium"/>
              </a:defRPr>
            </a:lvl7pPr>
            <a:lvl8pPr indent="-3048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solidFill>
                  <a:schemeClr val="dk1"/>
                </a:solidFill>
                <a:latin typeface="Roboto Slab Medium"/>
                <a:ea typeface="Roboto Slab Medium"/>
                <a:cs typeface="Roboto Slab Medium"/>
                <a:sym typeface="Roboto Slab Medium"/>
              </a:defRPr>
            </a:lvl8pPr>
            <a:lvl9pPr indent="-3048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solidFill>
                  <a:schemeClr val="dk1"/>
                </a:solidFill>
                <a:latin typeface="Roboto Slab Medium"/>
                <a:ea typeface="Roboto Slab Medium"/>
                <a:cs typeface="Roboto Slab Medium"/>
                <a:sym typeface="Roboto Slab Medium"/>
              </a:defRPr>
            </a:lvl9pPr>
          </a:lstStyle>
          <a:p/>
        </p:txBody>
      </p:sp>
      <p:sp>
        <p:nvSpPr>
          <p:cNvPr id="223" name="Google Shape;223;p17"/>
          <p:cNvSpPr txBox="1"/>
          <p:nvPr>
            <p:ph idx="4" type="body"/>
          </p:nvPr>
        </p:nvSpPr>
        <p:spPr>
          <a:xfrm>
            <a:off x="5246490" y="2015377"/>
            <a:ext cx="3212100" cy="2439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0" spcFirstLastPara="1" rIns="0" wrap="square" tIns="34275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i="0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048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048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048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048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048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048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224" name="Google Shape;224;p17"/>
          <p:cNvSpPr txBox="1"/>
          <p:nvPr>
            <p:ph type="title"/>
          </p:nvPr>
        </p:nvSpPr>
        <p:spPr>
          <a:xfrm>
            <a:off x="807625" y="232700"/>
            <a:ext cx="81000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5" name="Google Shape;225;p17"/>
          <p:cNvSpPr txBox="1"/>
          <p:nvPr>
            <p:ph idx="5" type="subTitle"/>
          </p:nvPr>
        </p:nvSpPr>
        <p:spPr>
          <a:xfrm>
            <a:off x="807625" y="616000"/>
            <a:ext cx="8100000" cy="4518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Autofit/>
          </a:bodyPr>
          <a:lstStyle>
            <a:lvl1pPr lvl="0" rtl="0">
              <a:spcBef>
                <a:spcPts val="800"/>
              </a:spcBef>
              <a:spcAft>
                <a:spcPts val="0"/>
              </a:spcAft>
              <a:buSzPts val="1600"/>
              <a:buFont typeface="Roboto"/>
              <a:buNone/>
              <a:defRPr sz="1600"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2pPr>
            <a:lvl3pPr lvl="2" rtl="0">
              <a:spcBef>
                <a:spcPts val="400"/>
              </a:spcBef>
              <a:spcAft>
                <a:spcPts val="0"/>
              </a:spcAft>
              <a:buSzPts val="1500"/>
              <a:buNone/>
              <a:defRPr/>
            </a:lvl3pPr>
            <a:lvl4pPr lvl="3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400"/>
              </a:spcBef>
              <a:spcAft>
                <a:spcPts val="0"/>
              </a:spcAft>
              <a:buSzPts val="700"/>
              <a:buNone/>
              <a:defRPr/>
            </a:lvl5pPr>
            <a:lvl6pPr lvl="5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6" name="Google Shape;226;p17"/>
          <p:cNvSpPr txBox="1"/>
          <p:nvPr>
            <p:ph idx="12" type="sldNum"/>
          </p:nvPr>
        </p:nvSpPr>
        <p:spPr>
          <a:xfrm>
            <a:off x="39909" y="470742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 blocs">
  <p:cSld name="2 blocs - bleu_2"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18"/>
          <p:cNvSpPr txBox="1"/>
          <p:nvPr>
            <p:ph idx="1" type="body"/>
          </p:nvPr>
        </p:nvSpPr>
        <p:spPr>
          <a:xfrm>
            <a:off x="1197004" y="1694365"/>
            <a:ext cx="3212100" cy="16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0" spcFirstLastPara="1" rIns="0" wrap="square" tIns="34275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i="0" sz="1200">
                <a:solidFill>
                  <a:schemeClr val="dk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>
                <a:solidFill>
                  <a:schemeClr val="dk1"/>
                </a:solidFill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None/>
              <a:defRPr sz="1200">
                <a:solidFill>
                  <a:schemeClr val="dk1"/>
                </a:solidFill>
                <a:latin typeface="Roboto Slab Medium"/>
                <a:ea typeface="Roboto Slab Medium"/>
                <a:cs typeface="Roboto Slab Medium"/>
                <a:sym typeface="Roboto Slab Medium"/>
              </a:defRPr>
            </a:lvl3pPr>
            <a:lvl4pPr indent="-3048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solidFill>
                  <a:schemeClr val="dk1"/>
                </a:solidFill>
                <a:latin typeface="Roboto Slab Medium"/>
                <a:ea typeface="Roboto Slab Medium"/>
                <a:cs typeface="Roboto Slab Medium"/>
                <a:sym typeface="Roboto Slab Medium"/>
              </a:defRPr>
            </a:lvl4pPr>
            <a:lvl5pPr indent="-3048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o"/>
              <a:defRPr>
                <a:solidFill>
                  <a:schemeClr val="dk1"/>
                </a:solidFill>
                <a:latin typeface="Roboto Slab Medium"/>
                <a:ea typeface="Roboto Slab Medium"/>
                <a:cs typeface="Roboto Slab Medium"/>
                <a:sym typeface="Roboto Slab Medium"/>
              </a:defRPr>
            </a:lvl5pPr>
            <a:lvl6pPr indent="-3048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solidFill>
                  <a:schemeClr val="dk1"/>
                </a:solidFill>
                <a:latin typeface="Roboto Slab Medium"/>
                <a:ea typeface="Roboto Slab Medium"/>
                <a:cs typeface="Roboto Slab Medium"/>
                <a:sym typeface="Roboto Slab Medium"/>
              </a:defRPr>
            </a:lvl6pPr>
            <a:lvl7pPr indent="-3048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solidFill>
                  <a:schemeClr val="dk1"/>
                </a:solidFill>
                <a:latin typeface="Roboto Slab Medium"/>
                <a:ea typeface="Roboto Slab Medium"/>
                <a:cs typeface="Roboto Slab Medium"/>
                <a:sym typeface="Roboto Slab Medium"/>
              </a:defRPr>
            </a:lvl7pPr>
            <a:lvl8pPr indent="-3048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solidFill>
                  <a:schemeClr val="dk1"/>
                </a:solidFill>
                <a:latin typeface="Roboto Slab Medium"/>
                <a:ea typeface="Roboto Slab Medium"/>
                <a:cs typeface="Roboto Slab Medium"/>
                <a:sym typeface="Roboto Slab Medium"/>
              </a:defRPr>
            </a:lvl8pPr>
            <a:lvl9pPr indent="-3048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solidFill>
                  <a:schemeClr val="dk1"/>
                </a:solidFill>
                <a:latin typeface="Roboto Slab Medium"/>
                <a:ea typeface="Roboto Slab Medium"/>
                <a:cs typeface="Roboto Slab Medium"/>
                <a:sym typeface="Roboto Slab Medium"/>
              </a:defRPr>
            </a:lvl9pPr>
          </a:lstStyle>
          <a:p/>
        </p:txBody>
      </p:sp>
      <p:sp>
        <p:nvSpPr>
          <p:cNvPr id="229" name="Google Shape;229;p18"/>
          <p:cNvSpPr txBox="1"/>
          <p:nvPr>
            <p:ph idx="2" type="body"/>
          </p:nvPr>
        </p:nvSpPr>
        <p:spPr>
          <a:xfrm>
            <a:off x="1197004" y="2015377"/>
            <a:ext cx="3212100" cy="2439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0" spcFirstLastPara="1" rIns="0" wrap="square" tIns="34275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i="0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048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048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048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048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048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048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230" name="Google Shape;230;p18"/>
          <p:cNvSpPr txBox="1"/>
          <p:nvPr>
            <p:ph idx="3" type="body"/>
          </p:nvPr>
        </p:nvSpPr>
        <p:spPr>
          <a:xfrm>
            <a:off x="5246490" y="1694365"/>
            <a:ext cx="3212100" cy="16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0" spcFirstLastPara="1" rIns="0" wrap="square" tIns="34275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i="0" sz="1200">
                <a:solidFill>
                  <a:schemeClr val="dk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>
                <a:solidFill>
                  <a:schemeClr val="dk1"/>
                </a:solidFill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None/>
              <a:defRPr sz="1200">
                <a:solidFill>
                  <a:schemeClr val="dk1"/>
                </a:solidFill>
                <a:latin typeface="Roboto Slab Medium"/>
                <a:ea typeface="Roboto Slab Medium"/>
                <a:cs typeface="Roboto Slab Medium"/>
                <a:sym typeface="Roboto Slab Medium"/>
              </a:defRPr>
            </a:lvl3pPr>
            <a:lvl4pPr indent="-3048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solidFill>
                  <a:schemeClr val="dk1"/>
                </a:solidFill>
                <a:latin typeface="Roboto Slab Medium"/>
                <a:ea typeface="Roboto Slab Medium"/>
                <a:cs typeface="Roboto Slab Medium"/>
                <a:sym typeface="Roboto Slab Medium"/>
              </a:defRPr>
            </a:lvl4pPr>
            <a:lvl5pPr indent="-3048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o"/>
              <a:defRPr>
                <a:solidFill>
                  <a:schemeClr val="dk1"/>
                </a:solidFill>
                <a:latin typeface="Roboto Slab Medium"/>
                <a:ea typeface="Roboto Slab Medium"/>
                <a:cs typeface="Roboto Slab Medium"/>
                <a:sym typeface="Roboto Slab Medium"/>
              </a:defRPr>
            </a:lvl5pPr>
            <a:lvl6pPr indent="-3048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solidFill>
                  <a:schemeClr val="dk1"/>
                </a:solidFill>
                <a:latin typeface="Roboto Slab Medium"/>
                <a:ea typeface="Roboto Slab Medium"/>
                <a:cs typeface="Roboto Slab Medium"/>
                <a:sym typeface="Roboto Slab Medium"/>
              </a:defRPr>
            </a:lvl6pPr>
            <a:lvl7pPr indent="-3048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solidFill>
                  <a:schemeClr val="dk1"/>
                </a:solidFill>
                <a:latin typeface="Roboto Slab Medium"/>
                <a:ea typeface="Roboto Slab Medium"/>
                <a:cs typeface="Roboto Slab Medium"/>
                <a:sym typeface="Roboto Slab Medium"/>
              </a:defRPr>
            </a:lvl7pPr>
            <a:lvl8pPr indent="-3048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solidFill>
                  <a:schemeClr val="dk1"/>
                </a:solidFill>
                <a:latin typeface="Roboto Slab Medium"/>
                <a:ea typeface="Roboto Slab Medium"/>
                <a:cs typeface="Roboto Slab Medium"/>
                <a:sym typeface="Roboto Slab Medium"/>
              </a:defRPr>
            </a:lvl8pPr>
            <a:lvl9pPr indent="-3048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solidFill>
                  <a:schemeClr val="dk1"/>
                </a:solidFill>
                <a:latin typeface="Roboto Slab Medium"/>
                <a:ea typeface="Roboto Slab Medium"/>
                <a:cs typeface="Roboto Slab Medium"/>
                <a:sym typeface="Roboto Slab Medium"/>
              </a:defRPr>
            </a:lvl9pPr>
          </a:lstStyle>
          <a:p/>
        </p:txBody>
      </p:sp>
      <p:sp>
        <p:nvSpPr>
          <p:cNvPr id="231" name="Google Shape;231;p18"/>
          <p:cNvSpPr txBox="1"/>
          <p:nvPr>
            <p:ph idx="4" type="body"/>
          </p:nvPr>
        </p:nvSpPr>
        <p:spPr>
          <a:xfrm>
            <a:off x="5246490" y="2015377"/>
            <a:ext cx="3212100" cy="2439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0" spcFirstLastPara="1" rIns="0" wrap="square" tIns="34275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i="0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048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048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048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048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048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048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232" name="Google Shape;232;p18"/>
          <p:cNvSpPr txBox="1"/>
          <p:nvPr>
            <p:ph type="title"/>
          </p:nvPr>
        </p:nvSpPr>
        <p:spPr>
          <a:xfrm>
            <a:off x="807625" y="232700"/>
            <a:ext cx="81000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3" name="Google Shape;233;p18"/>
          <p:cNvSpPr txBox="1"/>
          <p:nvPr>
            <p:ph idx="5" type="subTitle"/>
          </p:nvPr>
        </p:nvSpPr>
        <p:spPr>
          <a:xfrm>
            <a:off x="807625" y="616000"/>
            <a:ext cx="8100000" cy="45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Font typeface="Roboto"/>
              <a:buNone/>
              <a:defRPr sz="1600"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4" name="Google Shape;234;p18"/>
          <p:cNvSpPr txBox="1"/>
          <p:nvPr>
            <p:ph idx="12" type="sldNum"/>
          </p:nvPr>
        </p:nvSpPr>
        <p:spPr>
          <a:xfrm>
            <a:off x="39909" y="470742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 blocs - gris">
  <p:cSld name="2 blocs - bleu_1"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19"/>
          <p:cNvSpPr/>
          <p:nvPr/>
        </p:nvSpPr>
        <p:spPr>
          <a:xfrm>
            <a:off x="1060483" y="1597084"/>
            <a:ext cx="3560700" cy="2996700"/>
          </a:xfrm>
          <a:prstGeom prst="rect">
            <a:avLst/>
          </a:prstGeom>
          <a:solidFill>
            <a:srgbClr val="8392A0"/>
          </a:solidFill>
          <a:ln>
            <a:noFill/>
          </a:ln>
        </p:spPr>
        <p:txBody>
          <a:bodyPr anchorCtr="0" anchor="ctr" bIns="34275" lIns="0" spcFirstLastPara="1" rIns="0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i="0" sz="1400" u="none" cap="none" strike="noStrike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37" name="Google Shape;237;p19"/>
          <p:cNvSpPr txBox="1"/>
          <p:nvPr>
            <p:ph idx="1" type="body"/>
          </p:nvPr>
        </p:nvSpPr>
        <p:spPr>
          <a:xfrm>
            <a:off x="1197004" y="1694365"/>
            <a:ext cx="3212100" cy="16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0" spcFirstLastPara="1" rIns="0" wrap="square" tIns="34275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i="0" sz="1200">
                <a:solidFill>
                  <a:schemeClr val="dk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>
                <a:solidFill>
                  <a:schemeClr val="dk1"/>
                </a:solidFill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None/>
              <a:defRPr sz="1200">
                <a:solidFill>
                  <a:schemeClr val="dk1"/>
                </a:solidFill>
                <a:latin typeface="Roboto Slab Medium"/>
                <a:ea typeface="Roboto Slab Medium"/>
                <a:cs typeface="Roboto Slab Medium"/>
                <a:sym typeface="Roboto Slab Medium"/>
              </a:defRPr>
            </a:lvl3pPr>
            <a:lvl4pPr indent="-3048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solidFill>
                  <a:schemeClr val="dk1"/>
                </a:solidFill>
                <a:latin typeface="Roboto Slab Medium"/>
                <a:ea typeface="Roboto Slab Medium"/>
                <a:cs typeface="Roboto Slab Medium"/>
                <a:sym typeface="Roboto Slab Medium"/>
              </a:defRPr>
            </a:lvl4pPr>
            <a:lvl5pPr indent="-3048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o"/>
              <a:defRPr>
                <a:solidFill>
                  <a:schemeClr val="dk1"/>
                </a:solidFill>
                <a:latin typeface="Roboto Slab Medium"/>
                <a:ea typeface="Roboto Slab Medium"/>
                <a:cs typeface="Roboto Slab Medium"/>
                <a:sym typeface="Roboto Slab Medium"/>
              </a:defRPr>
            </a:lvl5pPr>
            <a:lvl6pPr indent="-3048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solidFill>
                  <a:schemeClr val="dk1"/>
                </a:solidFill>
                <a:latin typeface="Roboto Slab Medium"/>
                <a:ea typeface="Roboto Slab Medium"/>
                <a:cs typeface="Roboto Slab Medium"/>
                <a:sym typeface="Roboto Slab Medium"/>
              </a:defRPr>
            </a:lvl6pPr>
            <a:lvl7pPr indent="-3048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solidFill>
                  <a:schemeClr val="dk1"/>
                </a:solidFill>
                <a:latin typeface="Roboto Slab Medium"/>
                <a:ea typeface="Roboto Slab Medium"/>
                <a:cs typeface="Roboto Slab Medium"/>
                <a:sym typeface="Roboto Slab Medium"/>
              </a:defRPr>
            </a:lvl7pPr>
            <a:lvl8pPr indent="-3048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solidFill>
                  <a:schemeClr val="dk1"/>
                </a:solidFill>
                <a:latin typeface="Roboto Slab Medium"/>
                <a:ea typeface="Roboto Slab Medium"/>
                <a:cs typeface="Roboto Slab Medium"/>
                <a:sym typeface="Roboto Slab Medium"/>
              </a:defRPr>
            </a:lvl8pPr>
            <a:lvl9pPr indent="-3048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solidFill>
                  <a:schemeClr val="dk1"/>
                </a:solidFill>
                <a:latin typeface="Roboto Slab Medium"/>
                <a:ea typeface="Roboto Slab Medium"/>
                <a:cs typeface="Roboto Slab Medium"/>
                <a:sym typeface="Roboto Slab Medium"/>
              </a:defRPr>
            </a:lvl9pPr>
          </a:lstStyle>
          <a:p/>
        </p:txBody>
      </p:sp>
      <p:sp>
        <p:nvSpPr>
          <p:cNvPr id="238" name="Google Shape;238;p19"/>
          <p:cNvSpPr txBox="1"/>
          <p:nvPr>
            <p:ph idx="2" type="body"/>
          </p:nvPr>
        </p:nvSpPr>
        <p:spPr>
          <a:xfrm>
            <a:off x="1197004" y="2015377"/>
            <a:ext cx="3212100" cy="2439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0" spcFirstLastPara="1" rIns="0" wrap="square" tIns="34275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i="0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048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048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048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048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048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048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239" name="Google Shape;239;p19"/>
          <p:cNvSpPr/>
          <p:nvPr/>
        </p:nvSpPr>
        <p:spPr>
          <a:xfrm>
            <a:off x="5109967" y="1597084"/>
            <a:ext cx="3560700" cy="2996700"/>
          </a:xfrm>
          <a:prstGeom prst="rect">
            <a:avLst/>
          </a:prstGeom>
          <a:solidFill>
            <a:srgbClr val="8392A0"/>
          </a:solidFill>
          <a:ln>
            <a:noFill/>
          </a:ln>
        </p:spPr>
        <p:txBody>
          <a:bodyPr anchorCtr="0" anchor="ctr" bIns="34275" lIns="0" spcFirstLastPara="1" rIns="0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i="0" sz="1400" u="none" cap="none" strike="noStrike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40" name="Google Shape;240;p19"/>
          <p:cNvSpPr txBox="1"/>
          <p:nvPr>
            <p:ph idx="3" type="body"/>
          </p:nvPr>
        </p:nvSpPr>
        <p:spPr>
          <a:xfrm>
            <a:off x="5246490" y="1694365"/>
            <a:ext cx="3212100" cy="16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0" spcFirstLastPara="1" rIns="0" wrap="square" tIns="34275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i="0" sz="1200">
                <a:solidFill>
                  <a:schemeClr val="dk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>
                <a:solidFill>
                  <a:schemeClr val="dk1"/>
                </a:solidFill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None/>
              <a:defRPr sz="1200">
                <a:solidFill>
                  <a:schemeClr val="dk1"/>
                </a:solidFill>
                <a:latin typeface="Roboto Slab Medium"/>
                <a:ea typeface="Roboto Slab Medium"/>
                <a:cs typeface="Roboto Slab Medium"/>
                <a:sym typeface="Roboto Slab Medium"/>
              </a:defRPr>
            </a:lvl3pPr>
            <a:lvl4pPr indent="-3048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solidFill>
                  <a:schemeClr val="dk1"/>
                </a:solidFill>
                <a:latin typeface="Roboto Slab Medium"/>
                <a:ea typeface="Roboto Slab Medium"/>
                <a:cs typeface="Roboto Slab Medium"/>
                <a:sym typeface="Roboto Slab Medium"/>
              </a:defRPr>
            </a:lvl4pPr>
            <a:lvl5pPr indent="-3048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o"/>
              <a:defRPr>
                <a:solidFill>
                  <a:schemeClr val="dk1"/>
                </a:solidFill>
                <a:latin typeface="Roboto Slab Medium"/>
                <a:ea typeface="Roboto Slab Medium"/>
                <a:cs typeface="Roboto Slab Medium"/>
                <a:sym typeface="Roboto Slab Medium"/>
              </a:defRPr>
            </a:lvl5pPr>
            <a:lvl6pPr indent="-3048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solidFill>
                  <a:schemeClr val="dk1"/>
                </a:solidFill>
                <a:latin typeface="Roboto Slab Medium"/>
                <a:ea typeface="Roboto Slab Medium"/>
                <a:cs typeface="Roboto Slab Medium"/>
                <a:sym typeface="Roboto Slab Medium"/>
              </a:defRPr>
            </a:lvl6pPr>
            <a:lvl7pPr indent="-3048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solidFill>
                  <a:schemeClr val="dk1"/>
                </a:solidFill>
                <a:latin typeface="Roboto Slab Medium"/>
                <a:ea typeface="Roboto Slab Medium"/>
                <a:cs typeface="Roboto Slab Medium"/>
                <a:sym typeface="Roboto Slab Medium"/>
              </a:defRPr>
            </a:lvl7pPr>
            <a:lvl8pPr indent="-3048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solidFill>
                  <a:schemeClr val="dk1"/>
                </a:solidFill>
                <a:latin typeface="Roboto Slab Medium"/>
                <a:ea typeface="Roboto Slab Medium"/>
                <a:cs typeface="Roboto Slab Medium"/>
                <a:sym typeface="Roboto Slab Medium"/>
              </a:defRPr>
            </a:lvl8pPr>
            <a:lvl9pPr indent="-3048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solidFill>
                  <a:schemeClr val="dk1"/>
                </a:solidFill>
                <a:latin typeface="Roboto Slab Medium"/>
                <a:ea typeface="Roboto Slab Medium"/>
                <a:cs typeface="Roboto Slab Medium"/>
                <a:sym typeface="Roboto Slab Medium"/>
              </a:defRPr>
            </a:lvl9pPr>
          </a:lstStyle>
          <a:p/>
        </p:txBody>
      </p:sp>
      <p:sp>
        <p:nvSpPr>
          <p:cNvPr id="241" name="Google Shape;241;p19"/>
          <p:cNvSpPr txBox="1"/>
          <p:nvPr>
            <p:ph idx="4" type="body"/>
          </p:nvPr>
        </p:nvSpPr>
        <p:spPr>
          <a:xfrm>
            <a:off x="5246490" y="2015377"/>
            <a:ext cx="3212100" cy="2439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0" spcFirstLastPara="1" rIns="0" wrap="square" tIns="34275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i="0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048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048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048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048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048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048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242" name="Google Shape;242;p19"/>
          <p:cNvSpPr txBox="1"/>
          <p:nvPr>
            <p:ph type="title"/>
          </p:nvPr>
        </p:nvSpPr>
        <p:spPr>
          <a:xfrm>
            <a:off x="807625" y="232700"/>
            <a:ext cx="81000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3" name="Google Shape;243;p19"/>
          <p:cNvSpPr txBox="1"/>
          <p:nvPr>
            <p:ph idx="5" type="subTitle"/>
          </p:nvPr>
        </p:nvSpPr>
        <p:spPr>
          <a:xfrm>
            <a:off x="807625" y="616000"/>
            <a:ext cx="8100000" cy="45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Font typeface="Roboto"/>
              <a:buNone/>
              <a:defRPr sz="1600"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4" name="Google Shape;244;p19"/>
          <p:cNvSpPr txBox="1"/>
          <p:nvPr>
            <p:ph idx="12" type="sldNum"/>
          </p:nvPr>
        </p:nvSpPr>
        <p:spPr>
          <a:xfrm>
            <a:off x="39909" y="470742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 blocs - rose">
  <p:cSld name="3 blocs - gris"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20"/>
          <p:cNvSpPr/>
          <p:nvPr/>
        </p:nvSpPr>
        <p:spPr>
          <a:xfrm>
            <a:off x="1065709" y="1516675"/>
            <a:ext cx="2311500" cy="3018300"/>
          </a:xfrm>
          <a:prstGeom prst="rect">
            <a:avLst/>
          </a:prstGeom>
          <a:solidFill>
            <a:srgbClr val="FFBDA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7" name="Google Shape;247;p20"/>
          <p:cNvSpPr/>
          <p:nvPr/>
        </p:nvSpPr>
        <p:spPr>
          <a:xfrm>
            <a:off x="3732710" y="1516669"/>
            <a:ext cx="2311500" cy="3018300"/>
          </a:xfrm>
          <a:prstGeom prst="rect">
            <a:avLst/>
          </a:prstGeom>
          <a:solidFill>
            <a:srgbClr val="FFBDA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8" name="Google Shape;248;p20"/>
          <p:cNvSpPr/>
          <p:nvPr/>
        </p:nvSpPr>
        <p:spPr>
          <a:xfrm>
            <a:off x="6399710" y="1516675"/>
            <a:ext cx="2311500" cy="3018300"/>
          </a:xfrm>
          <a:prstGeom prst="rect">
            <a:avLst/>
          </a:prstGeom>
          <a:solidFill>
            <a:srgbClr val="FFBDA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9" name="Google Shape;249;p20"/>
          <p:cNvSpPr txBox="1"/>
          <p:nvPr>
            <p:ph idx="1" type="body"/>
          </p:nvPr>
        </p:nvSpPr>
        <p:spPr>
          <a:xfrm>
            <a:off x="1202230" y="1613951"/>
            <a:ext cx="2022600" cy="16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0" spcFirstLastPara="1" rIns="0" wrap="square" tIns="34275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i="0" sz="1200">
                <a:solidFill>
                  <a:schemeClr val="dk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None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3pPr>
            <a:lvl4pPr indent="-3048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4pPr>
            <a:lvl5pPr indent="-3048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o"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5pPr>
            <a:lvl6pPr indent="-3048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6pPr>
            <a:lvl7pPr indent="-3048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7pPr>
            <a:lvl8pPr indent="-3048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8pPr>
            <a:lvl9pPr indent="-3048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9pPr>
          </a:lstStyle>
          <a:p/>
        </p:txBody>
      </p:sp>
      <p:sp>
        <p:nvSpPr>
          <p:cNvPr id="250" name="Google Shape;250;p20"/>
          <p:cNvSpPr txBox="1"/>
          <p:nvPr>
            <p:ph idx="2" type="body"/>
          </p:nvPr>
        </p:nvSpPr>
        <p:spPr>
          <a:xfrm>
            <a:off x="1202230" y="1934970"/>
            <a:ext cx="2022600" cy="2460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0" spcFirstLastPara="1" rIns="0" wrap="square" tIns="34275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i="0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3pPr>
            <a:lvl4pPr indent="-3048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4pPr>
            <a:lvl5pPr indent="-3048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o"/>
              <a:defRPr>
                <a:latin typeface="Roboto"/>
                <a:ea typeface="Roboto"/>
                <a:cs typeface="Roboto"/>
                <a:sym typeface="Roboto"/>
              </a:defRPr>
            </a:lvl5pPr>
            <a:lvl6pPr indent="-3048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6pPr>
            <a:lvl7pPr indent="-3048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7pPr>
            <a:lvl8pPr indent="-3048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8pPr>
            <a:lvl9pPr indent="-3048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251" name="Google Shape;251;p20"/>
          <p:cNvSpPr txBox="1"/>
          <p:nvPr>
            <p:ph idx="3" type="body"/>
          </p:nvPr>
        </p:nvSpPr>
        <p:spPr>
          <a:xfrm>
            <a:off x="3869230" y="1613951"/>
            <a:ext cx="2022600" cy="16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0" spcFirstLastPara="1" rIns="0" wrap="square" tIns="34275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i="0" sz="1200">
                <a:solidFill>
                  <a:schemeClr val="dk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None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3pPr>
            <a:lvl4pPr indent="-3048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4pPr>
            <a:lvl5pPr indent="-3048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o"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5pPr>
            <a:lvl6pPr indent="-3048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6pPr>
            <a:lvl7pPr indent="-3048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7pPr>
            <a:lvl8pPr indent="-3048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8pPr>
            <a:lvl9pPr indent="-3048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9pPr>
          </a:lstStyle>
          <a:p/>
        </p:txBody>
      </p:sp>
      <p:sp>
        <p:nvSpPr>
          <p:cNvPr id="252" name="Google Shape;252;p20"/>
          <p:cNvSpPr txBox="1"/>
          <p:nvPr>
            <p:ph idx="4" type="body"/>
          </p:nvPr>
        </p:nvSpPr>
        <p:spPr>
          <a:xfrm>
            <a:off x="3869230" y="1934970"/>
            <a:ext cx="2022600" cy="2460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0" spcFirstLastPara="1" rIns="0" wrap="square" tIns="34275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i="0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3pPr>
            <a:lvl4pPr indent="-3048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4pPr>
            <a:lvl5pPr indent="-3048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o"/>
              <a:defRPr>
                <a:latin typeface="Roboto"/>
                <a:ea typeface="Roboto"/>
                <a:cs typeface="Roboto"/>
                <a:sym typeface="Roboto"/>
              </a:defRPr>
            </a:lvl5pPr>
            <a:lvl6pPr indent="-3048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6pPr>
            <a:lvl7pPr indent="-3048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7pPr>
            <a:lvl8pPr indent="-3048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8pPr>
            <a:lvl9pPr indent="-3048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253" name="Google Shape;253;p20"/>
          <p:cNvSpPr txBox="1"/>
          <p:nvPr>
            <p:ph idx="5" type="body"/>
          </p:nvPr>
        </p:nvSpPr>
        <p:spPr>
          <a:xfrm>
            <a:off x="6536229" y="1613951"/>
            <a:ext cx="2022600" cy="16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0" spcFirstLastPara="1" rIns="0" wrap="square" tIns="34275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i="0" sz="1200">
                <a:solidFill>
                  <a:schemeClr val="dk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None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3pPr>
            <a:lvl4pPr indent="-3048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4pPr>
            <a:lvl5pPr indent="-3048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o"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5pPr>
            <a:lvl6pPr indent="-3048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6pPr>
            <a:lvl7pPr indent="-3048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7pPr>
            <a:lvl8pPr indent="-3048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8pPr>
            <a:lvl9pPr indent="-3048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9pPr>
          </a:lstStyle>
          <a:p/>
        </p:txBody>
      </p:sp>
      <p:sp>
        <p:nvSpPr>
          <p:cNvPr id="254" name="Google Shape;254;p20"/>
          <p:cNvSpPr txBox="1"/>
          <p:nvPr>
            <p:ph idx="6" type="body"/>
          </p:nvPr>
        </p:nvSpPr>
        <p:spPr>
          <a:xfrm>
            <a:off x="6536229" y="1934970"/>
            <a:ext cx="2022600" cy="2460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0" spcFirstLastPara="1" rIns="0" wrap="square" tIns="34275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i="0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3pPr>
            <a:lvl4pPr indent="-3048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4pPr>
            <a:lvl5pPr indent="-3048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o"/>
              <a:defRPr>
                <a:latin typeface="Roboto"/>
                <a:ea typeface="Roboto"/>
                <a:cs typeface="Roboto"/>
                <a:sym typeface="Roboto"/>
              </a:defRPr>
            </a:lvl5pPr>
            <a:lvl6pPr indent="-3048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6pPr>
            <a:lvl7pPr indent="-3048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7pPr>
            <a:lvl8pPr indent="-3048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8pPr>
            <a:lvl9pPr indent="-3048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255" name="Google Shape;255;p20"/>
          <p:cNvSpPr txBox="1"/>
          <p:nvPr>
            <p:ph type="title"/>
          </p:nvPr>
        </p:nvSpPr>
        <p:spPr>
          <a:xfrm>
            <a:off x="807625" y="232700"/>
            <a:ext cx="81000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6" name="Google Shape;256;p20"/>
          <p:cNvSpPr txBox="1"/>
          <p:nvPr>
            <p:ph idx="7" type="subTitle"/>
          </p:nvPr>
        </p:nvSpPr>
        <p:spPr>
          <a:xfrm>
            <a:off x="807625" y="616000"/>
            <a:ext cx="8100000" cy="45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Font typeface="Roboto"/>
              <a:buNone/>
              <a:defRPr sz="1600"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7" name="Google Shape;257;p20"/>
          <p:cNvSpPr txBox="1"/>
          <p:nvPr>
            <p:ph idx="12" type="sldNum"/>
          </p:nvPr>
        </p:nvSpPr>
        <p:spPr>
          <a:xfrm>
            <a:off x="39909" y="470742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de section">
  <p:cSld name="1_Titre de section 1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/>
          <p:nvPr/>
        </p:nvSpPr>
        <p:spPr>
          <a:xfrm>
            <a:off x="628650" y="0"/>
            <a:ext cx="8515500" cy="5143500"/>
          </a:xfrm>
          <a:prstGeom prst="rect">
            <a:avLst/>
          </a:prstGeom>
          <a:solidFill>
            <a:srgbClr val="08254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8254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5;p3"/>
          <p:cNvSpPr/>
          <p:nvPr/>
        </p:nvSpPr>
        <p:spPr>
          <a:xfrm>
            <a:off x="0" y="0"/>
            <a:ext cx="6285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" name="Google Shape;16;p3"/>
          <p:cNvPicPr preferRelativeResize="0"/>
          <p:nvPr/>
        </p:nvPicPr>
        <p:blipFill rotWithShape="1">
          <a:blip r:embed="rId2">
            <a:alphaModFix/>
          </a:blip>
          <a:srcRect b="9" l="0" r="0" t="9"/>
          <a:stretch/>
        </p:blipFill>
        <p:spPr>
          <a:xfrm>
            <a:off x="8256927" y="4826400"/>
            <a:ext cx="773873" cy="155651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39909" y="470742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8" name="Google Shape;18;p3"/>
          <p:cNvSpPr txBox="1"/>
          <p:nvPr>
            <p:ph idx="2" type="sldNum"/>
          </p:nvPr>
        </p:nvSpPr>
        <p:spPr>
          <a:xfrm>
            <a:off x="39909" y="470742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rgbClr val="082542"/>
                </a:solidFill>
              </a:defRPr>
            </a:lvl1pPr>
            <a:lvl2pPr lvl="1" rtl="0">
              <a:buNone/>
              <a:defRPr>
                <a:solidFill>
                  <a:srgbClr val="082542"/>
                </a:solidFill>
              </a:defRPr>
            </a:lvl2pPr>
            <a:lvl3pPr lvl="2" rtl="0">
              <a:buNone/>
              <a:defRPr>
                <a:solidFill>
                  <a:srgbClr val="082542"/>
                </a:solidFill>
              </a:defRPr>
            </a:lvl3pPr>
            <a:lvl4pPr lvl="3" rtl="0">
              <a:buNone/>
              <a:defRPr>
                <a:solidFill>
                  <a:srgbClr val="082542"/>
                </a:solidFill>
              </a:defRPr>
            </a:lvl4pPr>
            <a:lvl5pPr lvl="4" rtl="0">
              <a:buNone/>
              <a:defRPr>
                <a:solidFill>
                  <a:srgbClr val="082542"/>
                </a:solidFill>
              </a:defRPr>
            </a:lvl5pPr>
            <a:lvl6pPr lvl="5" rtl="0">
              <a:buNone/>
              <a:defRPr>
                <a:solidFill>
                  <a:srgbClr val="082542"/>
                </a:solidFill>
              </a:defRPr>
            </a:lvl6pPr>
            <a:lvl7pPr lvl="6" rtl="0">
              <a:buNone/>
              <a:defRPr>
                <a:solidFill>
                  <a:srgbClr val="082542"/>
                </a:solidFill>
              </a:defRPr>
            </a:lvl7pPr>
            <a:lvl8pPr lvl="7" rtl="0">
              <a:buNone/>
              <a:defRPr>
                <a:solidFill>
                  <a:srgbClr val="082542"/>
                </a:solidFill>
              </a:defRPr>
            </a:lvl8pPr>
            <a:lvl9pPr lvl="8" rtl="0">
              <a:buNone/>
              <a:defRPr>
                <a:solidFill>
                  <a:srgbClr val="082542"/>
                </a:solidFill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" name="Google Shape;19;p3"/>
          <p:cNvSpPr/>
          <p:nvPr/>
        </p:nvSpPr>
        <p:spPr>
          <a:xfrm>
            <a:off x="1137401" y="1934399"/>
            <a:ext cx="7498200" cy="6957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0;p3"/>
          <p:cNvSpPr/>
          <p:nvPr/>
        </p:nvSpPr>
        <p:spPr>
          <a:xfrm>
            <a:off x="1135143" y="1934389"/>
            <a:ext cx="122400" cy="695700"/>
          </a:xfrm>
          <a:prstGeom prst="rect">
            <a:avLst/>
          </a:prstGeom>
          <a:solidFill>
            <a:srgbClr val="FFBDA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1;p3"/>
          <p:cNvSpPr txBox="1"/>
          <p:nvPr>
            <p:ph type="title"/>
          </p:nvPr>
        </p:nvSpPr>
        <p:spPr>
          <a:xfrm>
            <a:off x="1409450" y="2042274"/>
            <a:ext cx="7076100" cy="480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" type="subTitle"/>
          </p:nvPr>
        </p:nvSpPr>
        <p:spPr>
          <a:xfrm>
            <a:off x="1416050" y="2630099"/>
            <a:ext cx="7062900" cy="579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oboto"/>
              <a:buNone/>
              <a:defRPr sz="14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 blocs - gris">
  <p:cSld name="3 blocs - gris_1"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21"/>
          <p:cNvSpPr/>
          <p:nvPr/>
        </p:nvSpPr>
        <p:spPr>
          <a:xfrm>
            <a:off x="1065709" y="1516675"/>
            <a:ext cx="2311500" cy="3018300"/>
          </a:xfrm>
          <a:prstGeom prst="rect">
            <a:avLst/>
          </a:prstGeom>
          <a:solidFill>
            <a:srgbClr val="8392A0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0" name="Google Shape;260;p21"/>
          <p:cNvSpPr/>
          <p:nvPr/>
        </p:nvSpPr>
        <p:spPr>
          <a:xfrm>
            <a:off x="3732710" y="1516669"/>
            <a:ext cx="2311500" cy="3018300"/>
          </a:xfrm>
          <a:prstGeom prst="rect">
            <a:avLst/>
          </a:prstGeom>
          <a:solidFill>
            <a:srgbClr val="8392A0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1" name="Google Shape;261;p21"/>
          <p:cNvSpPr/>
          <p:nvPr/>
        </p:nvSpPr>
        <p:spPr>
          <a:xfrm>
            <a:off x="6399710" y="1516675"/>
            <a:ext cx="2311500" cy="3018300"/>
          </a:xfrm>
          <a:prstGeom prst="rect">
            <a:avLst/>
          </a:prstGeom>
          <a:solidFill>
            <a:srgbClr val="8392A0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2" name="Google Shape;262;p21"/>
          <p:cNvSpPr txBox="1"/>
          <p:nvPr>
            <p:ph idx="1" type="body"/>
          </p:nvPr>
        </p:nvSpPr>
        <p:spPr>
          <a:xfrm>
            <a:off x="1202230" y="1613951"/>
            <a:ext cx="2022600" cy="16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0" spcFirstLastPara="1" rIns="0" wrap="square" tIns="34275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i="0" sz="1200">
                <a:solidFill>
                  <a:schemeClr val="dk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None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3pPr>
            <a:lvl4pPr indent="-3048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4pPr>
            <a:lvl5pPr indent="-3048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o"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5pPr>
            <a:lvl6pPr indent="-3048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6pPr>
            <a:lvl7pPr indent="-3048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7pPr>
            <a:lvl8pPr indent="-3048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8pPr>
            <a:lvl9pPr indent="-3048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9pPr>
          </a:lstStyle>
          <a:p/>
        </p:txBody>
      </p:sp>
      <p:sp>
        <p:nvSpPr>
          <p:cNvPr id="263" name="Google Shape;263;p21"/>
          <p:cNvSpPr txBox="1"/>
          <p:nvPr>
            <p:ph idx="2" type="body"/>
          </p:nvPr>
        </p:nvSpPr>
        <p:spPr>
          <a:xfrm>
            <a:off x="1202230" y="1934970"/>
            <a:ext cx="2022600" cy="2460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0" spcFirstLastPara="1" rIns="0" wrap="square" tIns="34275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i="0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3pPr>
            <a:lvl4pPr indent="-3048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4pPr>
            <a:lvl5pPr indent="-3048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o"/>
              <a:defRPr>
                <a:latin typeface="Roboto"/>
                <a:ea typeface="Roboto"/>
                <a:cs typeface="Roboto"/>
                <a:sym typeface="Roboto"/>
              </a:defRPr>
            </a:lvl5pPr>
            <a:lvl6pPr indent="-3048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6pPr>
            <a:lvl7pPr indent="-3048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7pPr>
            <a:lvl8pPr indent="-3048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8pPr>
            <a:lvl9pPr indent="-3048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264" name="Google Shape;264;p21"/>
          <p:cNvSpPr txBox="1"/>
          <p:nvPr>
            <p:ph idx="3" type="body"/>
          </p:nvPr>
        </p:nvSpPr>
        <p:spPr>
          <a:xfrm>
            <a:off x="3869230" y="1613951"/>
            <a:ext cx="2022600" cy="16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0" spcFirstLastPara="1" rIns="0" wrap="square" tIns="34275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i="0" sz="1200">
                <a:solidFill>
                  <a:schemeClr val="dk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None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3pPr>
            <a:lvl4pPr indent="-3048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4pPr>
            <a:lvl5pPr indent="-3048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o"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5pPr>
            <a:lvl6pPr indent="-3048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6pPr>
            <a:lvl7pPr indent="-3048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7pPr>
            <a:lvl8pPr indent="-3048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8pPr>
            <a:lvl9pPr indent="-3048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9pPr>
          </a:lstStyle>
          <a:p/>
        </p:txBody>
      </p:sp>
      <p:sp>
        <p:nvSpPr>
          <p:cNvPr id="265" name="Google Shape;265;p21"/>
          <p:cNvSpPr txBox="1"/>
          <p:nvPr>
            <p:ph idx="4" type="body"/>
          </p:nvPr>
        </p:nvSpPr>
        <p:spPr>
          <a:xfrm>
            <a:off x="3869230" y="1934970"/>
            <a:ext cx="2022600" cy="2460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0" spcFirstLastPara="1" rIns="0" wrap="square" tIns="34275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i="0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3pPr>
            <a:lvl4pPr indent="-3048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4pPr>
            <a:lvl5pPr indent="-3048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o"/>
              <a:defRPr>
                <a:latin typeface="Roboto"/>
                <a:ea typeface="Roboto"/>
                <a:cs typeface="Roboto"/>
                <a:sym typeface="Roboto"/>
              </a:defRPr>
            </a:lvl5pPr>
            <a:lvl6pPr indent="-3048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6pPr>
            <a:lvl7pPr indent="-3048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7pPr>
            <a:lvl8pPr indent="-3048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8pPr>
            <a:lvl9pPr indent="-3048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266" name="Google Shape;266;p21"/>
          <p:cNvSpPr txBox="1"/>
          <p:nvPr>
            <p:ph idx="5" type="body"/>
          </p:nvPr>
        </p:nvSpPr>
        <p:spPr>
          <a:xfrm>
            <a:off x="6536229" y="1613951"/>
            <a:ext cx="2022600" cy="16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0" spcFirstLastPara="1" rIns="0" wrap="square" tIns="34275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i="0" sz="1200">
                <a:solidFill>
                  <a:schemeClr val="dk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None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3pPr>
            <a:lvl4pPr indent="-3048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4pPr>
            <a:lvl5pPr indent="-3048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o"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5pPr>
            <a:lvl6pPr indent="-3048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6pPr>
            <a:lvl7pPr indent="-3048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7pPr>
            <a:lvl8pPr indent="-3048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8pPr>
            <a:lvl9pPr indent="-3048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9pPr>
          </a:lstStyle>
          <a:p/>
        </p:txBody>
      </p:sp>
      <p:sp>
        <p:nvSpPr>
          <p:cNvPr id="267" name="Google Shape;267;p21"/>
          <p:cNvSpPr txBox="1"/>
          <p:nvPr>
            <p:ph idx="6" type="body"/>
          </p:nvPr>
        </p:nvSpPr>
        <p:spPr>
          <a:xfrm>
            <a:off x="6536229" y="1934970"/>
            <a:ext cx="2022600" cy="2460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0" spcFirstLastPara="1" rIns="0" wrap="square" tIns="34275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i="0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3pPr>
            <a:lvl4pPr indent="-3048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4pPr>
            <a:lvl5pPr indent="-3048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o"/>
              <a:defRPr>
                <a:latin typeface="Roboto"/>
                <a:ea typeface="Roboto"/>
                <a:cs typeface="Roboto"/>
                <a:sym typeface="Roboto"/>
              </a:defRPr>
            </a:lvl5pPr>
            <a:lvl6pPr indent="-3048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6pPr>
            <a:lvl7pPr indent="-3048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7pPr>
            <a:lvl8pPr indent="-3048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8pPr>
            <a:lvl9pPr indent="-3048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268" name="Google Shape;268;p21"/>
          <p:cNvSpPr txBox="1"/>
          <p:nvPr>
            <p:ph type="title"/>
          </p:nvPr>
        </p:nvSpPr>
        <p:spPr>
          <a:xfrm>
            <a:off x="807625" y="232700"/>
            <a:ext cx="81000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9" name="Google Shape;269;p21"/>
          <p:cNvSpPr txBox="1"/>
          <p:nvPr>
            <p:ph idx="7" type="subTitle"/>
          </p:nvPr>
        </p:nvSpPr>
        <p:spPr>
          <a:xfrm>
            <a:off x="807625" y="616000"/>
            <a:ext cx="8100000" cy="45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Font typeface="Roboto"/>
              <a:buNone/>
              <a:defRPr sz="1600"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0" name="Google Shape;270;p21"/>
          <p:cNvSpPr txBox="1"/>
          <p:nvPr>
            <p:ph idx="12" type="sldNum"/>
          </p:nvPr>
        </p:nvSpPr>
        <p:spPr>
          <a:xfrm>
            <a:off x="39909" y="470742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 blocs">
  <p:cSld name="3 blocs - gris_1_1"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22"/>
          <p:cNvSpPr txBox="1"/>
          <p:nvPr>
            <p:ph idx="1" type="body"/>
          </p:nvPr>
        </p:nvSpPr>
        <p:spPr>
          <a:xfrm>
            <a:off x="3869230" y="1613951"/>
            <a:ext cx="2022600" cy="16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0" spcFirstLastPara="1" rIns="0" wrap="square" tIns="34275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i="0" sz="1200">
                <a:solidFill>
                  <a:schemeClr val="dk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None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3pPr>
            <a:lvl4pPr indent="-3048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4pPr>
            <a:lvl5pPr indent="-3048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o"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5pPr>
            <a:lvl6pPr indent="-3048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6pPr>
            <a:lvl7pPr indent="-3048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7pPr>
            <a:lvl8pPr indent="-3048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8pPr>
            <a:lvl9pPr indent="-3048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9pPr>
          </a:lstStyle>
          <a:p/>
        </p:txBody>
      </p:sp>
      <p:sp>
        <p:nvSpPr>
          <p:cNvPr id="273" name="Google Shape;273;p22"/>
          <p:cNvSpPr txBox="1"/>
          <p:nvPr>
            <p:ph idx="2" type="body"/>
          </p:nvPr>
        </p:nvSpPr>
        <p:spPr>
          <a:xfrm>
            <a:off x="3869230" y="1934970"/>
            <a:ext cx="2022600" cy="2460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0" spcFirstLastPara="1" rIns="0" wrap="square" tIns="34275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i="0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3pPr>
            <a:lvl4pPr indent="-3048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4pPr>
            <a:lvl5pPr indent="-3048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o"/>
              <a:defRPr>
                <a:latin typeface="Roboto"/>
                <a:ea typeface="Roboto"/>
                <a:cs typeface="Roboto"/>
                <a:sym typeface="Roboto"/>
              </a:defRPr>
            </a:lvl5pPr>
            <a:lvl6pPr indent="-3048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6pPr>
            <a:lvl7pPr indent="-3048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7pPr>
            <a:lvl8pPr indent="-3048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8pPr>
            <a:lvl9pPr indent="-3048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274" name="Google Shape;274;p22"/>
          <p:cNvSpPr txBox="1"/>
          <p:nvPr>
            <p:ph idx="3" type="body"/>
          </p:nvPr>
        </p:nvSpPr>
        <p:spPr>
          <a:xfrm>
            <a:off x="6536229" y="1613951"/>
            <a:ext cx="2022600" cy="16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0" spcFirstLastPara="1" rIns="0" wrap="square" tIns="34275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i="0" sz="1200">
                <a:solidFill>
                  <a:schemeClr val="dk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None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3pPr>
            <a:lvl4pPr indent="-3048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4pPr>
            <a:lvl5pPr indent="-3048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o"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5pPr>
            <a:lvl6pPr indent="-3048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6pPr>
            <a:lvl7pPr indent="-3048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7pPr>
            <a:lvl8pPr indent="-3048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8pPr>
            <a:lvl9pPr indent="-3048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9pPr>
          </a:lstStyle>
          <a:p/>
        </p:txBody>
      </p:sp>
      <p:sp>
        <p:nvSpPr>
          <p:cNvPr id="275" name="Google Shape;275;p22"/>
          <p:cNvSpPr txBox="1"/>
          <p:nvPr>
            <p:ph idx="4" type="body"/>
          </p:nvPr>
        </p:nvSpPr>
        <p:spPr>
          <a:xfrm>
            <a:off x="6536229" y="1934970"/>
            <a:ext cx="2022600" cy="2460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0" spcFirstLastPara="1" rIns="0" wrap="square" tIns="34275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i="0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3pPr>
            <a:lvl4pPr indent="-3048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4pPr>
            <a:lvl5pPr indent="-3048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o"/>
              <a:defRPr>
                <a:latin typeface="Roboto"/>
                <a:ea typeface="Roboto"/>
                <a:cs typeface="Roboto"/>
                <a:sym typeface="Roboto"/>
              </a:defRPr>
            </a:lvl5pPr>
            <a:lvl6pPr indent="-3048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6pPr>
            <a:lvl7pPr indent="-3048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7pPr>
            <a:lvl8pPr indent="-3048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8pPr>
            <a:lvl9pPr indent="-3048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276" name="Google Shape;276;p22"/>
          <p:cNvSpPr txBox="1"/>
          <p:nvPr>
            <p:ph idx="5" type="body"/>
          </p:nvPr>
        </p:nvSpPr>
        <p:spPr>
          <a:xfrm>
            <a:off x="1202230" y="1613951"/>
            <a:ext cx="2022600" cy="16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0" spcFirstLastPara="1" rIns="0" wrap="square" tIns="34275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i="0" sz="1200">
                <a:solidFill>
                  <a:schemeClr val="dk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None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3pPr>
            <a:lvl4pPr indent="-3048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4pPr>
            <a:lvl5pPr indent="-3048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o"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5pPr>
            <a:lvl6pPr indent="-3048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6pPr>
            <a:lvl7pPr indent="-3048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7pPr>
            <a:lvl8pPr indent="-3048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8pPr>
            <a:lvl9pPr indent="-3048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9pPr>
          </a:lstStyle>
          <a:p/>
        </p:txBody>
      </p:sp>
      <p:sp>
        <p:nvSpPr>
          <p:cNvPr id="277" name="Google Shape;277;p22"/>
          <p:cNvSpPr txBox="1"/>
          <p:nvPr>
            <p:ph idx="6" type="body"/>
          </p:nvPr>
        </p:nvSpPr>
        <p:spPr>
          <a:xfrm>
            <a:off x="1202230" y="1934970"/>
            <a:ext cx="2022600" cy="2460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0" spcFirstLastPara="1" rIns="0" wrap="square" tIns="34275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i="0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3pPr>
            <a:lvl4pPr indent="-3048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4pPr>
            <a:lvl5pPr indent="-3048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o"/>
              <a:defRPr>
                <a:latin typeface="Roboto"/>
                <a:ea typeface="Roboto"/>
                <a:cs typeface="Roboto"/>
                <a:sym typeface="Roboto"/>
              </a:defRPr>
            </a:lvl5pPr>
            <a:lvl6pPr indent="-3048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6pPr>
            <a:lvl7pPr indent="-3048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7pPr>
            <a:lvl8pPr indent="-3048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8pPr>
            <a:lvl9pPr indent="-3048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278" name="Google Shape;278;p22"/>
          <p:cNvSpPr txBox="1"/>
          <p:nvPr>
            <p:ph type="title"/>
          </p:nvPr>
        </p:nvSpPr>
        <p:spPr>
          <a:xfrm>
            <a:off x="807625" y="232700"/>
            <a:ext cx="81000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9" name="Google Shape;279;p22"/>
          <p:cNvSpPr txBox="1"/>
          <p:nvPr>
            <p:ph idx="7" type="subTitle"/>
          </p:nvPr>
        </p:nvSpPr>
        <p:spPr>
          <a:xfrm>
            <a:off x="807625" y="616000"/>
            <a:ext cx="8100000" cy="45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Font typeface="Roboto"/>
              <a:buNone/>
              <a:defRPr sz="1600"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0" name="Google Shape;280;p22"/>
          <p:cNvSpPr txBox="1"/>
          <p:nvPr>
            <p:ph idx="12" type="sldNum"/>
          </p:nvPr>
        </p:nvSpPr>
        <p:spPr>
          <a:xfrm>
            <a:off x="39909" y="470742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 blocs - rose">
  <p:cSld name="4 blocs"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23"/>
          <p:cNvSpPr/>
          <p:nvPr/>
        </p:nvSpPr>
        <p:spPr>
          <a:xfrm>
            <a:off x="1064257" y="1443319"/>
            <a:ext cx="1802700" cy="3098100"/>
          </a:xfrm>
          <a:prstGeom prst="rect">
            <a:avLst/>
          </a:prstGeom>
          <a:solidFill>
            <a:srgbClr val="FFBDA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283" name="Google Shape;283;p23"/>
          <p:cNvSpPr txBox="1"/>
          <p:nvPr>
            <p:ph idx="1" type="body"/>
          </p:nvPr>
        </p:nvSpPr>
        <p:spPr>
          <a:xfrm>
            <a:off x="1200780" y="1540606"/>
            <a:ext cx="1500900" cy="21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i="0" sz="1200">
                <a:solidFill>
                  <a:schemeClr val="dk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None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3pPr>
            <a:lvl4pPr indent="-3048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4pPr>
            <a:lvl5pPr indent="-3048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o"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5pPr>
            <a:lvl6pPr indent="-3048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6pPr>
            <a:lvl7pPr indent="-3048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7pPr>
            <a:lvl8pPr indent="-3048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8pPr>
            <a:lvl9pPr indent="-3048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9pPr>
          </a:lstStyle>
          <a:p/>
        </p:txBody>
      </p:sp>
      <p:sp>
        <p:nvSpPr>
          <p:cNvPr id="284" name="Google Shape;284;p23"/>
          <p:cNvSpPr txBox="1"/>
          <p:nvPr>
            <p:ph idx="2" type="body"/>
          </p:nvPr>
        </p:nvSpPr>
        <p:spPr>
          <a:xfrm>
            <a:off x="1200780" y="1861613"/>
            <a:ext cx="1500900" cy="24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i="0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3pPr>
            <a:lvl4pPr indent="-3048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4pPr>
            <a:lvl5pPr indent="-3048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o"/>
              <a:defRPr>
                <a:latin typeface="Roboto"/>
                <a:ea typeface="Roboto"/>
                <a:cs typeface="Roboto"/>
                <a:sym typeface="Roboto"/>
              </a:defRPr>
            </a:lvl5pPr>
            <a:lvl6pPr indent="-3048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6pPr>
            <a:lvl7pPr indent="-3048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7pPr>
            <a:lvl8pPr indent="-3048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8pPr>
            <a:lvl9pPr indent="-3048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285" name="Google Shape;285;p23"/>
          <p:cNvSpPr/>
          <p:nvPr/>
        </p:nvSpPr>
        <p:spPr>
          <a:xfrm>
            <a:off x="3012331" y="1443319"/>
            <a:ext cx="1802700" cy="3098100"/>
          </a:xfrm>
          <a:prstGeom prst="rect">
            <a:avLst/>
          </a:prstGeom>
          <a:solidFill>
            <a:srgbClr val="FFBDA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6" name="Google Shape;286;p23"/>
          <p:cNvSpPr txBox="1"/>
          <p:nvPr>
            <p:ph idx="3" type="body"/>
          </p:nvPr>
        </p:nvSpPr>
        <p:spPr>
          <a:xfrm>
            <a:off x="3163152" y="1540606"/>
            <a:ext cx="1500900" cy="21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i="0" sz="1200">
                <a:solidFill>
                  <a:schemeClr val="dk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None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3pPr>
            <a:lvl4pPr indent="-3048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4pPr>
            <a:lvl5pPr indent="-3048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o"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5pPr>
            <a:lvl6pPr indent="-3048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6pPr>
            <a:lvl7pPr indent="-3048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7pPr>
            <a:lvl8pPr indent="-3048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8pPr>
            <a:lvl9pPr indent="-3048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9pPr>
          </a:lstStyle>
          <a:p/>
        </p:txBody>
      </p:sp>
      <p:sp>
        <p:nvSpPr>
          <p:cNvPr id="287" name="Google Shape;287;p23"/>
          <p:cNvSpPr txBox="1"/>
          <p:nvPr>
            <p:ph idx="4" type="body"/>
          </p:nvPr>
        </p:nvSpPr>
        <p:spPr>
          <a:xfrm>
            <a:off x="3163152" y="1861613"/>
            <a:ext cx="1500900" cy="24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i="0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3pPr>
            <a:lvl4pPr indent="-3048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4pPr>
            <a:lvl5pPr indent="-3048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o"/>
              <a:defRPr>
                <a:latin typeface="Roboto"/>
                <a:ea typeface="Roboto"/>
                <a:cs typeface="Roboto"/>
                <a:sym typeface="Roboto"/>
              </a:defRPr>
            </a:lvl5pPr>
            <a:lvl6pPr indent="-3048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6pPr>
            <a:lvl7pPr indent="-3048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7pPr>
            <a:lvl8pPr indent="-3048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8pPr>
            <a:lvl9pPr indent="-3048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288" name="Google Shape;288;p23"/>
          <p:cNvSpPr/>
          <p:nvPr/>
        </p:nvSpPr>
        <p:spPr>
          <a:xfrm>
            <a:off x="4960404" y="1443319"/>
            <a:ext cx="1802700" cy="3098100"/>
          </a:xfrm>
          <a:prstGeom prst="rect">
            <a:avLst/>
          </a:prstGeom>
          <a:solidFill>
            <a:srgbClr val="FFBDA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9" name="Google Shape;289;p23"/>
          <p:cNvSpPr txBox="1"/>
          <p:nvPr>
            <p:ph idx="5" type="body"/>
          </p:nvPr>
        </p:nvSpPr>
        <p:spPr>
          <a:xfrm>
            <a:off x="5109609" y="1540606"/>
            <a:ext cx="1500900" cy="21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i="0" sz="1200">
                <a:solidFill>
                  <a:schemeClr val="dk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None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3pPr>
            <a:lvl4pPr indent="-3048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4pPr>
            <a:lvl5pPr indent="-3048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o"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5pPr>
            <a:lvl6pPr indent="-3048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6pPr>
            <a:lvl7pPr indent="-3048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7pPr>
            <a:lvl8pPr indent="-3048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8pPr>
            <a:lvl9pPr indent="-3048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9pPr>
          </a:lstStyle>
          <a:p/>
        </p:txBody>
      </p:sp>
      <p:sp>
        <p:nvSpPr>
          <p:cNvPr id="290" name="Google Shape;290;p23"/>
          <p:cNvSpPr txBox="1"/>
          <p:nvPr>
            <p:ph idx="6" type="body"/>
          </p:nvPr>
        </p:nvSpPr>
        <p:spPr>
          <a:xfrm>
            <a:off x="5109609" y="1861613"/>
            <a:ext cx="1500900" cy="24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i="0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3pPr>
            <a:lvl4pPr indent="-3048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4pPr>
            <a:lvl5pPr indent="-3048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o"/>
              <a:defRPr>
                <a:latin typeface="Roboto"/>
                <a:ea typeface="Roboto"/>
                <a:cs typeface="Roboto"/>
                <a:sym typeface="Roboto"/>
              </a:defRPr>
            </a:lvl5pPr>
            <a:lvl6pPr indent="-3048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6pPr>
            <a:lvl7pPr indent="-3048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7pPr>
            <a:lvl8pPr indent="-3048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8pPr>
            <a:lvl9pPr indent="-3048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291" name="Google Shape;291;p23"/>
          <p:cNvSpPr/>
          <p:nvPr/>
        </p:nvSpPr>
        <p:spPr>
          <a:xfrm>
            <a:off x="6908479" y="1443319"/>
            <a:ext cx="1802700" cy="3098100"/>
          </a:xfrm>
          <a:prstGeom prst="rect">
            <a:avLst/>
          </a:prstGeom>
          <a:solidFill>
            <a:srgbClr val="FFBDA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2" name="Google Shape;292;p23"/>
          <p:cNvSpPr txBox="1"/>
          <p:nvPr>
            <p:ph idx="7" type="body"/>
          </p:nvPr>
        </p:nvSpPr>
        <p:spPr>
          <a:xfrm>
            <a:off x="7042926" y="1540606"/>
            <a:ext cx="1500900" cy="21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i="0" sz="1200">
                <a:solidFill>
                  <a:schemeClr val="dk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None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3pPr>
            <a:lvl4pPr indent="-3048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4pPr>
            <a:lvl5pPr indent="-3048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o"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5pPr>
            <a:lvl6pPr indent="-3048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6pPr>
            <a:lvl7pPr indent="-3048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7pPr>
            <a:lvl8pPr indent="-3048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8pPr>
            <a:lvl9pPr indent="-3048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9pPr>
          </a:lstStyle>
          <a:p/>
        </p:txBody>
      </p:sp>
      <p:sp>
        <p:nvSpPr>
          <p:cNvPr id="293" name="Google Shape;293;p23"/>
          <p:cNvSpPr txBox="1"/>
          <p:nvPr>
            <p:ph idx="8" type="body"/>
          </p:nvPr>
        </p:nvSpPr>
        <p:spPr>
          <a:xfrm>
            <a:off x="7042926" y="1861613"/>
            <a:ext cx="1500900" cy="24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i="0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3pPr>
            <a:lvl4pPr indent="-3048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4pPr>
            <a:lvl5pPr indent="-3048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o"/>
              <a:defRPr>
                <a:latin typeface="Roboto"/>
                <a:ea typeface="Roboto"/>
                <a:cs typeface="Roboto"/>
                <a:sym typeface="Roboto"/>
              </a:defRPr>
            </a:lvl5pPr>
            <a:lvl6pPr indent="-3048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6pPr>
            <a:lvl7pPr indent="-3048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7pPr>
            <a:lvl8pPr indent="-3048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8pPr>
            <a:lvl9pPr indent="-3048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294" name="Google Shape;294;p23"/>
          <p:cNvSpPr txBox="1"/>
          <p:nvPr>
            <p:ph type="title"/>
          </p:nvPr>
        </p:nvSpPr>
        <p:spPr>
          <a:xfrm>
            <a:off x="807625" y="232700"/>
            <a:ext cx="81000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5" name="Google Shape;295;p23"/>
          <p:cNvSpPr txBox="1"/>
          <p:nvPr>
            <p:ph idx="9" type="subTitle"/>
          </p:nvPr>
        </p:nvSpPr>
        <p:spPr>
          <a:xfrm>
            <a:off x="807625" y="616000"/>
            <a:ext cx="8100000" cy="45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Font typeface="Roboto"/>
              <a:buNone/>
              <a:defRPr sz="1600"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6" name="Google Shape;296;p23"/>
          <p:cNvSpPr txBox="1"/>
          <p:nvPr>
            <p:ph idx="12" type="sldNum"/>
          </p:nvPr>
        </p:nvSpPr>
        <p:spPr>
          <a:xfrm>
            <a:off x="39909" y="470742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 blocs">
  <p:cSld name="4 blocs_2"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24"/>
          <p:cNvSpPr txBox="1"/>
          <p:nvPr>
            <p:ph idx="1" type="body"/>
          </p:nvPr>
        </p:nvSpPr>
        <p:spPr>
          <a:xfrm>
            <a:off x="1200780" y="1540606"/>
            <a:ext cx="1500900" cy="21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i="0" sz="1200">
                <a:solidFill>
                  <a:schemeClr val="dk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None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3pPr>
            <a:lvl4pPr indent="-3048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4pPr>
            <a:lvl5pPr indent="-3048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o"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5pPr>
            <a:lvl6pPr indent="-3048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6pPr>
            <a:lvl7pPr indent="-3048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7pPr>
            <a:lvl8pPr indent="-3048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8pPr>
            <a:lvl9pPr indent="-3048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9pPr>
          </a:lstStyle>
          <a:p/>
        </p:txBody>
      </p:sp>
      <p:sp>
        <p:nvSpPr>
          <p:cNvPr id="299" name="Google Shape;299;p24"/>
          <p:cNvSpPr txBox="1"/>
          <p:nvPr>
            <p:ph idx="2" type="body"/>
          </p:nvPr>
        </p:nvSpPr>
        <p:spPr>
          <a:xfrm>
            <a:off x="1200780" y="1861613"/>
            <a:ext cx="1500900" cy="24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i="0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3pPr>
            <a:lvl4pPr indent="-3048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4pPr>
            <a:lvl5pPr indent="-3048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o"/>
              <a:defRPr>
                <a:latin typeface="Roboto"/>
                <a:ea typeface="Roboto"/>
                <a:cs typeface="Roboto"/>
                <a:sym typeface="Roboto"/>
              </a:defRPr>
            </a:lvl5pPr>
            <a:lvl6pPr indent="-3048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6pPr>
            <a:lvl7pPr indent="-3048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7pPr>
            <a:lvl8pPr indent="-3048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8pPr>
            <a:lvl9pPr indent="-3048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300" name="Google Shape;300;p24"/>
          <p:cNvSpPr txBox="1"/>
          <p:nvPr>
            <p:ph idx="3" type="body"/>
          </p:nvPr>
        </p:nvSpPr>
        <p:spPr>
          <a:xfrm>
            <a:off x="3163152" y="1540606"/>
            <a:ext cx="1500900" cy="21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i="0" sz="1200">
                <a:solidFill>
                  <a:schemeClr val="dk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None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3pPr>
            <a:lvl4pPr indent="-3048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4pPr>
            <a:lvl5pPr indent="-3048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o"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5pPr>
            <a:lvl6pPr indent="-3048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6pPr>
            <a:lvl7pPr indent="-3048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7pPr>
            <a:lvl8pPr indent="-3048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8pPr>
            <a:lvl9pPr indent="-3048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9pPr>
          </a:lstStyle>
          <a:p/>
        </p:txBody>
      </p:sp>
      <p:sp>
        <p:nvSpPr>
          <p:cNvPr id="301" name="Google Shape;301;p24"/>
          <p:cNvSpPr txBox="1"/>
          <p:nvPr>
            <p:ph idx="4" type="body"/>
          </p:nvPr>
        </p:nvSpPr>
        <p:spPr>
          <a:xfrm>
            <a:off x="3163152" y="1861613"/>
            <a:ext cx="1500900" cy="24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i="0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3pPr>
            <a:lvl4pPr indent="-3048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4pPr>
            <a:lvl5pPr indent="-3048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o"/>
              <a:defRPr>
                <a:latin typeface="Roboto"/>
                <a:ea typeface="Roboto"/>
                <a:cs typeface="Roboto"/>
                <a:sym typeface="Roboto"/>
              </a:defRPr>
            </a:lvl5pPr>
            <a:lvl6pPr indent="-3048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6pPr>
            <a:lvl7pPr indent="-3048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7pPr>
            <a:lvl8pPr indent="-3048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8pPr>
            <a:lvl9pPr indent="-3048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302" name="Google Shape;302;p24"/>
          <p:cNvSpPr txBox="1"/>
          <p:nvPr>
            <p:ph idx="5" type="body"/>
          </p:nvPr>
        </p:nvSpPr>
        <p:spPr>
          <a:xfrm>
            <a:off x="5109609" y="1540606"/>
            <a:ext cx="1500900" cy="21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i="0" sz="1200">
                <a:solidFill>
                  <a:schemeClr val="dk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None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3pPr>
            <a:lvl4pPr indent="-3048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4pPr>
            <a:lvl5pPr indent="-3048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o"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5pPr>
            <a:lvl6pPr indent="-3048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6pPr>
            <a:lvl7pPr indent="-3048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7pPr>
            <a:lvl8pPr indent="-3048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8pPr>
            <a:lvl9pPr indent="-3048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9pPr>
          </a:lstStyle>
          <a:p/>
        </p:txBody>
      </p:sp>
      <p:sp>
        <p:nvSpPr>
          <p:cNvPr id="303" name="Google Shape;303;p24"/>
          <p:cNvSpPr txBox="1"/>
          <p:nvPr>
            <p:ph idx="6" type="body"/>
          </p:nvPr>
        </p:nvSpPr>
        <p:spPr>
          <a:xfrm>
            <a:off x="5109609" y="1861613"/>
            <a:ext cx="1500900" cy="24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i="0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3pPr>
            <a:lvl4pPr indent="-3048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4pPr>
            <a:lvl5pPr indent="-3048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o"/>
              <a:defRPr>
                <a:latin typeface="Roboto"/>
                <a:ea typeface="Roboto"/>
                <a:cs typeface="Roboto"/>
                <a:sym typeface="Roboto"/>
              </a:defRPr>
            </a:lvl5pPr>
            <a:lvl6pPr indent="-3048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6pPr>
            <a:lvl7pPr indent="-3048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7pPr>
            <a:lvl8pPr indent="-3048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8pPr>
            <a:lvl9pPr indent="-3048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304" name="Google Shape;304;p24"/>
          <p:cNvSpPr txBox="1"/>
          <p:nvPr>
            <p:ph idx="7" type="body"/>
          </p:nvPr>
        </p:nvSpPr>
        <p:spPr>
          <a:xfrm>
            <a:off x="7042926" y="1540606"/>
            <a:ext cx="1500900" cy="21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i="0" sz="1200">
                <a:solidFill>
                  <a:schemeClr val="dk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None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3pPr>
            <a:lvl4pPr indent="-3048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4pPr>
            <a:lvl5pPr indent="-3048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o"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5pPr>
            <a:lvl6pPr indent="-3048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6pPr>
            <a:lvl7pPr indent="-3048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7pPr>
            <a:lvl8pPr indent="-3048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8pPr>
            <a:lvl9pPr indent="-3048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9pPr>
          </a:lstStyle>
          <a:p/>
        </p:txBody>
      </p:sp>
      <p:sp>
        <p:nvSpPr>
          <p:cNvPr id="305" name="Google Shape;305;p24"/>
          <p:cNvSpPr txBox="1"/>
          <p:nvPr>
            <p:ph idx="8" type="body"/>
          </p:nvPr>
        </p:nvSpPr>
        <p:spPr>
          <a:xfrm>
            <a:off x="7042926" y="1861613"/>
            <a:ext cx="1500900" cy="24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i="0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3pPr>
            <a:lvl4pPr indent="-3048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4pPr>
            <a:lvl5pPr indent="-3048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o"/>
              <a:defRPr>
                <a:latin typeface="Roboto"/>
                <a:ea typeface="Roboto"/>
                <a:cs typeface="Roboto"/>
                <a:sym typeface="Roboto"/>
              </a:defRPr>
            </a:lvl5pPr>
            <a:lvl6pPr indent="-3048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6pPr>
            <a:lvl7pPr indent="-3048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7pPr>
            <a:lvl8pPr indent="-3048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8pPr>
            <a:lvl9pPr indent="-3048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306" name="Google Shape;306;p24"/>
          <p:cNvSpPr txBox="1"/>
          <p:nvPr>
            <p:ph type="title"/>
          </p:nvPr>
        </p:nvSpPr>
        <p:spPr>
          <a:xfrm>
            <a:off x="807625" y="232700"/>
            <a:ext cx="81000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7" name="Google Shape;307;p24"/>
          <p:cNvSpPr txBox="1"/>
          <p:nvPr>
            <p:ph idx="9" type="subTitle"/>
          </p:nvPr>
        </p:nvSpPr>
        <p:spPr>
          <a:xfrm>
            <a:off x="807625" y="616000"/>
            <a:ext cx="8100000" cy="45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Font typeface="Roboto"/>
              <a:buNone/>
              <a:defRPr sz="1600"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8" name="Google Shape;308;p24"/>
          <p:cNvSpPr txBox="1"/>
          <p:nvPr>
            <p:ph idx="12" type="sldNum"/>
          </p:nvPr>
        </p:nvSpPr>
        <p:spPr>
          <a:xfrm>
            <a:off x="39909" y="470742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 blocs - gris">
  <p:cSld name="4 blocs_1"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25"/>
          <p:cNvSpPr/>
          <p:nvPr/>
        </p:nvSpPr>
        <p:spPr>
          <a:xfrm>
            <a:off x="1064257" y="1443319"/>
            <a:ext cx="1802700" cy="3098100"/>
          </a:xfrm>
          <a:prstGeom prst="rect">
            <a:avLst/>
          </a:prstGeom>
          <a:solidFill>
            <a:srgbClr val="8392A0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311" name="Google Shape;311;p25"/>
          <p:cNvSpPr txBox="1"/>
          <p:nvPr>
            <p:ph idx="1" type="body"/>
          </p:nvPr>
        </p:nvSpPr>
        <p:spPr>
          <a:xfrm>
            <a:off x="1200780" y="1540606"/>
            <a:ext cx="1500900" cy="21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i="0" sz="1200">
                <a:solidFill>
                  <a:schemeClr val="dk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None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3pPr>
            <a:lvl4pPr indent="-3048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4pPr>
            <a:lvl5pPr indent="-3048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o"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5pPr>
            <a:lvl6pPr indent="-3048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6pPr>
            <a:lvl7pPr indent="-3048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7pPr>
            <a:lvl8pPr indent="-3048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8pPr>
            <a:lvl9pPr indent="-3048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9pPr>
          </a:lstStyle>
          <a:p/>
        </p:txBody>
      </p:sp>
      <p:sp>
        <p:nvSpPr>
          <p:cNvPr id="312" name="Google Shape;312;p25"/>
          <p:cNvSpPr txBox="1"/>
          <p:nvPr>
            <p:ph idx="2" type="body"/>
          </p:nvPr>
        </p:nvSpPr>
        <p:spPr>
          <a:xfrm>
            <a:off x="1200780" y="1861613"/>
            <a:ext cx="1500900" cy="24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i="0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3pPr>
            <a:lvl4pPr indent="-3048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4pPr>
            <a:lvl5pPr indent="-3048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o"/>
              <a:defRPr>
                <a:latin typeface="Roboto"/>
                <a:ea typeface="Roboto"/>
                <a:cs typeface="Roboto"/>
                <a:sym typeface="Roboto"/>
              </a:defRPr>
            </a:lvl5pPr>
            <a:lvl6pPr indent="-3048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6pPr>
            <a:lvl7pPr indent="-3048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7pPr>
            <a:lvl8pPr indent="-3048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8pPr>
            <a:lvl9pPr indent="-3048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313" name="Google Shape;313;p25"/>
          <p:cNvSpPr/>
          <p:nvPr/>
        </p:nvSpPr>
        <p:spPr>
          <a:xfrm>
            <a:off x="3012331" y="1443319"/>
            <a:ext cx="1802700" cy="3098100"/>
          </a:xfrm>
          <a:prstGeom prst="rect">
            <a:avLst/>
          </a:prstGeom>
          <a:solidFill>
            <a:srgbClr val="8392A0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4" name="Google Shape;314;p25"/>
          <p:cNvSpPr txBox="1"/>
          <p:nvPr>
            <p:ph idx="3" type="body"/>
          </p:nvPr>
        </p:nvSpPr>
        <p:spPr>
          <a:xfrm>
            <a:off x="3163152" y="1540606"/>
            <a:ext cx="1500900" cy="21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i="0" sz="1200">
                <a:solidFill>
                  <a:schemeClr val="dk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None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3pPr>
            <a:lvl4pPr indent="-3048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4pPr>
            <a:lvl5pPr indent="-3048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o"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5pPr>
            <a:lvl6pPr indent="-3048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6pPr>
            <a:lvl7pPr indent="-3048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7pPr>
            <a:lvl8pPr indent="-3048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8pPr>
            <a:lvl9pPr indent="-3048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9pPr>
          </a:lstStyle>
          <a:p/>
        </p:txBody>
      </p:sp>
      <p:sp>
        <p:nvSpPr>
          <p:cNvPr id="315" name="Google Shape;315;p25"/>
          <p:cNvSpPr txBox="1"/>
          <p:nvPr>
            <p:ph idx="4" type="body"/>
          </p:nvPr>
        </p:nvSpPr>
        <p:spPr>
          <a:xfrm>
            <a:off x="3163152" y="1861613"/>
            <a:ext cx="1500900" cy="24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i="0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3pPr>
            <a:lvl4pPr indent="-3048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4pPr>
            <a:lvl5pPr indent="-3048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o"/>
              <a:defRPr>
                <a:latin typeface="Roboto"/>
                <a:ea typeface="Roboto"/>
                <a:cs typeface="Roboto"/>
                <a:sym typeface="Roboto"/>
              </a:defRPr>
            </a:lvl5pPr>
            <a:lvl6pPr indent="-3048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6pPr>
            <a:lvl7pPr indent="-3048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7pPr>
            <a:lvl8pPr indent="-3048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8pPr>
            <a:lvl9pPr indent="-3048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316" name="Google Shape;316;p25"/>
          <p:cNvSpPr/>
          <p:nvPr/>
        </p:nvSpPr>
        <p:spPr>
          <a:xfrm>
            <a:off x="4960404" y="1443319"/>
            <a:ext cx="1802700" cy="3098100"/>
          </a:xfrm>
          <a:prstGeom prst="rect">
            <a:avLst/>
          </a:prstGeom>
          <a:solidFill>
            <a:srgbClr val="8392A0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7" name="Google Shape;317;p25"/>
          <p:cNvSpPr txBox="1"/>
          <p:nvPr>
            <p:ph idx="5" type="body"/>
          </p:nvPr>
        </p:nvSpPr>
        <p:spPr>
          <a:xfrm>
            <a:off x="5109609" y="1540606"/>
            <a:ext cx="1500900" cy="21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i="0" sz="1200">
                <a:solidFill>
                  <a:schemeClr val="dk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None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3pPr>
            <a:lvl4pPr indent="-3048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4pPr>
            <a:lvl5pPr indent="-3048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o"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5pPr>
            <a:lvl6pPr indent="-3048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6pPr>
            <a:lvl7pPr indent="-3048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7pPr>
            <a:lvl8pPr indent="-3048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8pPr>
            <a:lvl9pPr indent="-3048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9pPr>
          </a:lstStyle>
          <a:p/>
        </p:txBody>
      </p:sp>
      <p:sp>
        <p:nvSpPr>
          <p:cNvPr id="318" name="Google Shape;318;p25"/>
          <p:cNvSpPr txBox="1"/>
          <p:nvPr>
            <p:ph idx="6" type="body"/>
          </p:nvPr>
        </p:nvSpPr>
        <p:spPr>
          <a:xfrm>
            <a:off x="5109609" y="1861613"/>
            <a:ext cx="1500900" cy="24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i="0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3pPr>
            <a:lvl4pPr indent="-3048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4pPr>
            <a:lvl5pPr indent="-3048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o"/>
              <a:defRPr>
                <a:latin typeface="Roboto"/>
                <a:ea typeface="Roboto"/>
                <a:cs typeface="Roboto"/>
                <a:sym typeface="Roboto"/>
              </a:defRPr>
            </a:lvl5pPr>
            <a:lvl6pPr indent="-3048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6pPr>
            <a:lvl7pPr indent="-3048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7pPr>
            <a:lvl8pPr indent="-3048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8pPr>
            <a:lvl9pPr indent="-3048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319" name="Google Shape;319;p25"/>
          <p:cNvSpPr/>
          <p:nvPr/>
        </p:nvSpPr>
        <p:spPr>
          <a:xfrm>
            <a:off x="6908479" y="1443319"/>
            <a:ext cx="1802700" cy="3098100"/>
          </a:xfrm>
          <a:prstGeom prst="rect">
            <a:avLst/>
          </a:prstGeom>
          <a:solidFill>
            <a:srgbClr val="8392A0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0" name="Google Shape;320;p25"/>
          <p:cNvSpPr txBox="1"/>
          <p:nvPr>
            <p:ph idx="7" type="body"/>
          </p:nvPr>
        </p:nvSpPr>
        <p:spPr>
          <a:xfrm>
            <a:off x="7042926" y="1540606"/>
            <a:ext cx="1500900" cy="21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i="0" sz="1200">
                <a:solidFill>
                  <a:schemeClr val="dk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None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3pPr>
            <a:lvl4pPr indent="-3048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4pPr>
            <a:lvl5pPr indent="-3048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o"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5pPr>
            <a:lvl6pPr indent="-3048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6pPr>
            <a:lvl7pPr indent="-3048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7pPr>
            <a:lvl8pPr indent="-3048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8pPr>
            <a:lvl9pPr indent="-3048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9pPr>
          </a:lstStyle>
          <a:p/>
        </p:txBody>
      </p:sp>
      <p:sp>
        <p:nvSpPr>
          <p:cNvPr id="321" name="Google Shape;321;p25"/>
          <p:cNvSpPr txBox="1"/>
          <p:nvPr>
            <p:ph idx="8" type="body"/>
          </p:nvPr>
        </p:nvSpPr>
        <p:spPr>
          <a:xfrm>
            <a:off x="7042926" y="1861613"/>
            <a:ext cx="1500900" cy="24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i="0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3pPr>
            <a:lvl4pPr indent="-3048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4pPr>
            <a:lvl5pPr indent="-3048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o"/>
              <a:defRPr>
                <a:latin typeface="Roboto"/>
                <a:ea typeface="Roboto"/>
                <a:cs typeface="Roboto"/>
                <a:sym typeface="Roboto"/>
              </a:defRPr>
            </a:lvl5pPr>
            <a:lvl6pPr indent="-3048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6pPr>
            <a:lvl7pPr indent="-3048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7pPr>
            <a:lvl8pPr indent="-3048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8pPr>
            <a:lvl9pPr indent="-3048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322" name="Google Shape;322;p25"/>
          <p:cNvSpPr txBox="1"/>
          <p:nvPr>
            <p:ph type="title"/>
          </p:nvPr>
        </p:nvSpPr>
        <p:spPr>
          <a:xfrm>
            <a:off x="807625" y="232700"/>
            <a:ext cx="81000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3" name="Google Shape;323;p25"/>
          <p:cNvSpPr txBox="1"/>
          <p:nvPr>
            <p:ph idx="9" type="subTitle"/>
          </p:nvPr>
        </p:nvSpPr>
        <p:spPr>
          <a:xfrm>
            <a:off x="807625" y="616000"/>
            <a:ext cx="8100000" cy="45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Font typeface="Roboto"/>
              <a:buNone/>
              <a:defRPr sz="1600"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4" name="Google Shape;324;p25"/>
          <p:cNvSpPr txBox="1"/>
          <p:nvPr>
            <p:ph idx="12" type="sldNum"/>
          </p:nvPr>
        </p:nvSpPr>
        <p:spPr>
          <a:xfrm>
            <a:off x="39909" y="470742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 facteurs">
  <p:cSld name="4 facteurs simples"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26"/>
          <p:cNvSpPr txBox="1"/>
          <p:nvPr>
            <p:ph idx="1" type="body"/>
          </p:nvPr>
        </p:nvSpPr>
        <p:spPr>
          <a:xfrm>
            <a:off x="946436" y="2068531"/>
            <a:ext cx="3166800" cy="200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i="0" sz="1400">
                <a:solidFill>
                  <a:schemeClr val="dk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 Medium"/>
              <a:buNone/>
              <a:defRPr sz="1400">
                <a:latin typeface="Roboto Slab Medium"/>
                <a:ea typeface="Roboto Slab Medium"/>
                <a:cs typeface="Roboto Slab Medium"/>
                <a:sym typeface="Roboto Slab Medium"/>
              </a:defRPr>
            </a:lvl3pPr>
            <a:lvl4pPr indent="-3175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 Medium"/>
              <a:buChar char="•"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4pPr>
            <a:lvl5pPr indent="-3175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 Medium"/>
              <a:buChar char="o"/>
              <a:defRPr sz="1400">
                <a:latin typeface="Roboto Slab Medium"/>
                <a:ea typeface="Roboto Slab Medium"/>
                <a:cs typeface="Roboto Slab Medium"/>
                <a:sym typeface="Roboto Slab Medium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 Medium"/>
              <a:buChar char="•"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 Medium"/>
              <a:buChar char="•"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 Medium"/>
              <a:buChar char="•"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 Medium"/>
              <a:buChar char="•"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9pPr>
          </a:lstStyle>
          <a:p/>
        </p:txBody>
      </p:sp>
      <p:sp>
        <p:nvSpPr>
          <p:cNvPr id="327" name="Google Shape;327;p26"/>
          <p:cNvSpPr txBox="1"/>
          <p:nvPr>
            <p:ph idx="2" type="body"/>
          </p:nvPr>
        </p:nvSpPr>
        <p:spPr>
          <a:xfrm>
            <a:off x="946436" y="2321104"/>
            <a:ext cx="3166800" cy="631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i="0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3pPr>
            <a:lvl4pPr indent="-3048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4pPr>
            <a:lvl5pPr indent="-3048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o"/>
              <a:defRPr>
                <a:latin typeface="Roboto"/>
                <a:ea typeface="Roboto"/>
                <a:cs typeface="Roboto"/>
                <a:sym typeface="Roboto"/>
              </a:defRPr>
            </a:lvl5pPr>
            <a:lvl6pPr indent="-3048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6pPr>
            <a:lvl7pPr indent="-3048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7pPr>
            <a:lvl8pPr indent="-3048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8pPr>
            <a:lvl9pPr indent="-3048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328" name="Google Shape;328;p26"/>
          <p:cNvSpPr txBox="1"/>
          <p:nvPr>
            <p:ph type="title"/>
          </p:nvPr>
        </p:nvSpPr>
        <p:spPr>
          <a:xfrm>
            <a:off x="807625" y="232700"/>
            <a:ext cx="81000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9" name="Google Shape;329;p26"/>
          <p:cNvSpPr txBox="1"/>
          <p:nvPr>
            <p:ph idx="3" type="subTitle"/>
          </p:nvPr>
        </p:nvSpPr>
        <p:spPr>
          <a:xfrm>
            <a:off x="807625" y="616000"/>
            <a:ext cx="8100000" cy="45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Font typeface="Roboto"/>
              <a:buNone/>
              <a:defRPr sz="1600"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0" name="Google Shape;330;p26"/>
          <p:cNvSpPr txBox="1"/>
          <p:nvPr>
            <p:ph idx="4" type="body"/>
          </p:nvPr>
        </p:nvSpPr>
        <p:spPr>
          <a:xfrm>
            <a:off x="4908836" y="2068531"/>
            <a:ext cx="3166800" cy="200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i="0" sz="1400">
                <a:solidFill>
                  <a:schemeClr val="dk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 Medium"/>
              <a:buNone/>
              <a:defRPr sz="1400">
                <a:latin typeface="Roboto Slab Medium"/>
                <a:ea typeface="Roboto Slab Medium"/>
                <a:cs typeface="Roboto Slab Medium"/>
                <a:sym typeface="Roboto Slab Medium"/>
              </a:defRPr>
            </a:lvl3pPr>
            <a:lvl4pPr indent="-3175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 Medium"/>
              <a:buChar char="•"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4pPr>
            <a:lvl5pPr indent="-3175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 Medium"/>
              <a:buChar char="o"/>
              <a:defRPr sz="1400">
                <a:latin typeface="Roboto Slab Medium"/>
                <a:ea typeface="Roboto Slab Medium"/>
                <a:cs typeface="Roboto Slab Medium"/>
                <a:sym typeface="Roboto Slab Medium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 Medium"/>
              <a:buChar char="•"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 Medium"/>
              <a:buChar char="•"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 Medium"/>
              <a:buChar char="•"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 Medium"/>
              <a:buChar char="•"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9pPr>
          </a:lstStyle>
          <a:p/>
        </p:txBody>
      </p:sp>
      <p:sp>
        <p:nvSpPr>
          <p:cNvPr id="331" name="Google Shape;331;p26"/>
          <p:cNvSpPr txBox="1"/>
          <p:nvPr>
            <p:ph idx="5" type="body"/>
          </p:nvPr>
        </p:nvSpPr>
        <p:spPr>
          <a:xfrm>
            <a:off x="4908836" y="2321104"/>
            <a:ext cx="3166800" cy="631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i="0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3pPr>
            <a:lvl4pPr indent="-3048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4pPr>
            <a:lvl5pPr indent="-3048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o"/>
              <a:defRPr>
                <a:latin typeface="Roboto"/>
                <a:ea typeface="Roboto"/>
                <a:cs typeface="Roboto"/>
                <a:sym typeface="Roboto"/>
              </a:defRPr>
            </a:lvl5pPr>
            <a:lvl6pPr indent="-3048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6pPr>
            <a:lvl7pPr indent="-3048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7pPr>
            <a:lvl8pPr indent="-3048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8pPr>
            <a:lvl9pPr indent="-3048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332" name="Google Shape;332;p26"/>
          <p:cNvSpPr txBox="1"/>
          <p:nvPr>
            <p:ph idx="6" type="body"/>
          </p:nvPr>
        </p:nvSpPr>
        <p:spPr>
          <a:xfrm>
            <a:off x="946436" y="3821131"/>
            <a:ext cx="3166800" cy="200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i="0" sz="1400">
                <a:solidFill>
                  <a:schemeClr val="dk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 Medium"/>
              <a:buNone/>
              <a:defRPr sz="1400">
                <a:latin typeface="Roboto Slab Medium"/>
                <a:ea typeface="Roboto Slab Medium"/>
                <a:cs typeface="Roboto Slab Medium"/>
                <a:sym typeface="Roboto Slab Medium"/>
              </a:defRPr>
            </a:lvl3pPr>
            <a:lvl4pPr indent="-3175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 Medium"/>
              <a:buChar char="•"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4pPr>
            <a:lvl5pPr indent="-3175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 Medium"/>
              <a:buChar char="o"/>
              <a:defRPr sz="1400">
                <a:latin typeface="Roboto Slab Medium"/>
                <a:ea typeface="Roboto Slab Medium"/>
                <a:cs typeface="Roboto Slab Medium"/>
                <a:sym typeface="Roboto Slab Medium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 Medium"/>
              <a:buChar char="•"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 Medium"/>
              <a:buChar char="•"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 Medium"/>
              <a:buChar char="•"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 Medium"/>
              <a:buChar char="•"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9pPr>
          </a:lstStyle>
          <a:p/>
        </p:txBody>
      </p:sp>
      <p:sp>
        <p:nvSpPr>
          <p:cNvPr id="333" name="Google Shape;333;p26"/>
          <p:cNvSpPr txBox="1"/>
          <p:nvPr>
            <p:ph idx="7" type="body"/>
          </p:nvPr>
        </p:nvSpPr>
        <p:spPr>
          <a:xfrm>
            <a:off x="946436" y="4073704"/>
            <a:ext cx="3166800" cy="631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i="0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3pPr>
            <a:lvl4pPr indent="-3048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4pPr>
            <a:lvl5pPr indent="-3048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o"/>
              <a:defRPr>
                <a:latin typeface="Roboto"/>
                <a:ea typeface="Roboto"/>
                <a:cs typeface="Roboto"/>
                <a:sym typeface="Roboto"/>
              </a:defRPr>
            </a:lvl5pPr>
            <a:lvl6pPr indent="-3048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6pPr>
            <a:lvl7pPr indent="-3048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7pPr>
            <a:lvl8pPr indent="-3048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8pPr>
            <a:lvl9pPr indent="-3048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334" name="Google Shape;334;p26"/>
          <p:cNvSpPr txBox="1"/>
          <p:nvPr>
            <p:ph idx="8" type="body"/>
          </p:nvPr>
        </p:nvSpPr>
        <p:spPr>
          <a:xfrm>
            <a:off x="4908836" y="3821131"/>
            <a:ext cx="3166800" cy="200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i="0" sz="1400">
                <a:solidFill>
                  <a:schemeClr val="dk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 Medium"/>
              <a:buNone/>
              <a:defRPr sz="1400">
                <a:latin typeface="Roboto Slab Medium"/>
                <a:ea typeface="Roboto Slab Medium"/>
                <a:cs typeface="Roboto Slab Medium"/>
                <a:sym typeface="Roboto Slab Medium"/>
              </a:defRPr>
            </a:lvl3pPr>
            <a:lvl4pPr indent="-3175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 Medium"/>
              <a:buChar char="•"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4pPr>
            <a:lvl5pPr indent="-3175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 Medium"/>
              <a:buChar char="o"/>
              <a:defRPr sz="1400">
                <a:latin typeface="Roboto Slab Medium"/>
                <a:ea typeface="Roboto Slab Medium"/>
                <a:cs typeface="Roboto Slab Medium"/>
                <a:sym typeface="Roboto Slab Medium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 Medium"/>
              <a:buChar char="•"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 Medium"/>
              <a:buChar char="•"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 Medium"/>
              <a:buChar char="•"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 Medium"/>
              <a:buChar char="•"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9pPr>
          </a:lstStyle>
          <a:p/>
        </p:txBody>
      </p:sp>
      <p:sp>
        <p:nvSpPr>
          <p:cNvPr id="335" name="Google Shape;335;p26"/>
          <p:cNvSpPr txBox="1"/>
          <p:nvPr>
            <p:ph idx="9" type="body"/>
          </p:nvPr>
        </p:nvSpPr>
        <p:spPr>
          <a:xfrm>
            <a:off x="4908836" y="4073704"/>
            <a:ext cx="3166800" cy="631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i="0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3pPr>
            <a:lvl4pPr indent="-3048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4pPr>
            <a:lvl5pPr indent="-3048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o"/>
              <a:defRPr>
                <a:latin typeface="Roboto"/>
                <a:ea typeface="Roboto"/>
                <a:cs typeface="Roboto"/>
                <a:sym typeface="Roboto"/>
              </a:defRPr>
            </a:lvl5pPr>
            <a:lvl6pPr indent="-3048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6pPr>
            <a:lvl7pPr indent="-3048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7pPr>
            <a:lvl8pPr indent="-3048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8pPr>
            <a:lvl9pPr indent="-3048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336" name="Google Shape;336;p26"/>
          <p:cNvSpPr txBox="1"/>
          <p:nvPr>
            <p:ph idx="12" type="sldNum"/>
          </p:nvPr>
        </p:nvSpPr>
        <p:spPr>
          <a:xfrm>
            <a:off x="39909" y="470742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 facteurs">
  <p:cSld name="3 facteurs simples"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27"/>
          <p:cNvSpPr txBox="1"/>
          <p:nvPr>
            <p:ph idx="1" type="body"/>
          </p:nvPr>
        </p:nvSpPr>
        <p:spPr>
          <a:xfrm>
            <a:off x="4652893" y="1587985"/>
            <a:ext cx="4011900" cy="189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i="0" sz="1400">
                <a:solidFill>
                  <a:schemeClr val="dk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 Medium"/>
              <a:buNone/>
              <a:defRPr sz="1400">
                <a:latin typeface="Roboto Slab Medium"/>
                <a:ea typeface="Roboto Slab Medium"/>
                <a:cs typeface="Roboto Slab Medium"/>
                <a:sym typeface="Roboto Slab Medium"/>
              </a:defRPr>
            </a:lvl3pPr>
            <a:lvl4pPr indent="-3175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 Medium"/>
              <a:buChar char="•"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4pPr>
            <a:lvl5pPr indent="-3175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 Medium"/>
              <a:buChar char="o"/>
              <a:defRPr sz="1400">
                <a:latin typeface="Roboto Slab Medium"/>
                <a:ea typeface="Roboto Slab Medium"/>
                <a:cs typeface="Roboto Slab Medium"/>
                <a:sym typeface="Roboto Slab Medium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 Medium"/>
              <a:buChar char="•"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 Medium"/>
              <a:buChar char="•"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 Medium"/>
              <a:buChar char="•"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 Medium"/>
              <a:buChar char="•"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9pPr>
          </a:lstStyle>
          <a:p/>
        </p:txBody>
      </p:sp>
      <p:sp>
        <p:nvSpPr>
          <p:cNvPr id="339" name="Google Shape;339;p27"/>
          <p:cNvSpPr txBox="1"/>
          <p:nvPr>
            <p:ph idx="2" type="body"/>
          </p:nvPr>
        </p:nvSpPr>
        <p:spPr>
          <a:xfrm>
            <a:off x="4652893" y="1919111"/>
            <a:ext cx="4011900" cy="374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i="0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3pPr>
            <a:lvl4pPr indent="-3048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4pPr>
            <a:lvl5pPr indent="-3048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o"/>
              <a:defRPr>
                <a:latin typeface="Roboto"/>
                <a:ea typeface="Roboto"/>
                <a:cs typeface="Roboto"/>
                <a:sym typeface="Roboto"/>
              </a:defRPr>
            </a:lvl5pPr>
            <a:lvl6pPr indent="-3048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6pPr>
            <a:lvl7pPr indent="-3048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7pPr>
            <a:lvl8pPr indent="-3048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8pPr>
            <a:lvl9pPr indent="-3048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340" name="Google Shape;340;p27"/>
          <p:cNvSpPr txBox="1"/>
          <p:nvPr>
            <p:ph idx="3" type="body"/>
          </p:nvPr>
        </p:nvSpPr>
        <p:spPr>
          <a:xfrm>
            <a:off x="4652893" y="2756700"/>
            <a:ext cx="4011900" cy="189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i="0" sz="1400">
                <a:solidFill>
                  <a:schemeClr val="dk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 Medium"/>
              <a:buNone/>
              <a:defRPr sz="1400">
                <a:latin typeface="Roboto Slab Medium"/>
                <a:ea typeface="Roboto Slab Medium"/>
                <a:cs typeface="Roboto Slab Medium"/>
                <a:sym typeface="Roboto Slab Medium"/>
              </a:defRPr>
            </a:lvl3pPr>
            <a:lvl4pPr indent="-3175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 Medium"/>
              <a:buChar char="•"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4pPr>
            <a:lvl5pPr indent="-3175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 Medium"/>
              <a:buChar char="o"/>
              <a:defRPr sz="1400">
                <a:latin typeface="Roboto Slab Medium"/>
                <a:ea typeface="Roboto Slab Medium"/>
                <a:cs typeface="Roboto Slab Medium"/>
                <a:sym typeface="Roboto Slab Medium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 Medium"/>
              <a:buChar char="•"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 Medium"/>
              <a:buChar char="•"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 Medium"/>
              <a:buChar char="•"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 Medium"/>
              <a:buChar char="•"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9pPr>
          </a:lstStyle>
          <a:p/>
        </p:txBody>
      </p:sp>
      <p:sp>
        <p:nvSpPr>
          <p:cNvPr id="341" name="Google Shape;341;p27"/>
          <p:cNvSpPr txBox="1"/>
          <p:nvPr>
            <p:ph idx="4" type="body"/>
          </p:nvPr>
        </p:nvSpPr>
        <p:spPr>
          <a:xfrm>
            <a:off x="4652893" y="3087833"/>
            <a:ext cx="4011900" cy="374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i="0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3pPr>
            <a:lvl4pPr indent="-3048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4pPr>
            <a:lvl5pPr indent="-3048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o"/>
              <a:defRPr>
                <a:latin typeface="Roboto"/>
                <a:ea typeface="Roboto"/>
                <a:cs typeface="Roboto"/>
                <a:sym typeface="Roboto"/>
              </a:defRPr>
            </a:lvl5pPr>
            <a:lvl6pPr indent="-3048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6pPr>
            <a:lvl7pPr indent="-3048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7pPr>
            <a:lvl8pPr indent="-3048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8pPr>
            <a:lvl9pPr indent="-3048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342" name="Google Shape;342;p27"/>
          <p:cNvSpPr txBox="1"/>
          <p:nvPr>
            <p:ph idx="5" type="body"/>
          </p:nvPr>
        </p:nvSpPr>
        <p:spPr>
          <a:xfrm>
            <a:off x="4652893" y="3944959"/>
            <a:ext cx="4011900" cy="189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i="0" sz="1400">
                <a:solidFill>
                  <a:schemeClr val="dk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 Medium"/>
              <a:buNone/>
              <a:defRPr sz="1400">
                <a:latin typeface="Roboto Slab Medium"/>
                <a:ea typeface="Roboto Slab Medium"/>
                <a:cs typeface="Roboto Slab Medium"/>
                <a:sym typeface="Roboto Slab Medium"/>
              </a:defRPr>
            </a:lvl3pPr>
            <a:lvl4pPr indent="-3175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 Medium"/>
              <a:buChar char="•"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4pPr>
            <a:lvl5pPr indent="-3175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 Medium"/>
              <a:buChar char="o"/>
              <a:defRPr sz="1400">
                <a:latin typeface="Roboto Slab Medium"/>
                <a:ea typeface="Roboto Slab Medium"/>
                <a:cs typeface="Roboto Slab Medium"/>
                <a:sym typeface="Roboto Slab Medium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 Medium"/>
              <a:buChar char="•"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 Medium"/>
              <a:buChar char="•"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 Medium"/>
              <a:buChar char="•"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 Medium"/>
              <a:buChar char="•"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9pPr>
          </a:lstStyle>
          <a:p/>
        </p:txBody>
      </p:sp>
      <p:sp>
        <p:nvSpPr>
          <p:cNvPr id="343" name="Google Shape;343;p27"/>
          <p:cNvSpPr txBox="1"/>
          <p:nvPr>
            <p:ph idx="6" type="body"/>
          </p:nvPr>
        </p:nvSpPr>
        <p:spPr>
          <a:xfrm>
            <a:off x="4652893" y="4276088"/>
            <a:ext cx="4011900" cy="374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i="0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3pPr>
            <a:lvl4pPr indent="-3048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4pPr>
            <a:lvl5pPr indent="-3048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o"/>
              <a:defRPr>
                <a:latin typeface="Roboto"/>
                <a:ea typeface="Roboto"/>
                <a:cs typeface="Roboto"/>
                <a:sym typeface="Roboto"/>
              </a:defRPr>
            </a:lvl5pPr>
            <a:lvl6pPr indent="-3048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6pPr>
            <a:lvl7pPr indent="-3048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7pPr>
            <a:lvl8pPr indent="-3048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8pPr>
            <a:lvl9pPr indent="-3048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344" name="Google Shape;344;p27"/>
          <p:cNvSpPr txBox="1"/>
          <p:nvPr>
            <p:ph idx="7" type="body"/>
          </p:nvPr>
        </p:nvSpPr>
        <p:spPr>
          <a:xfrm>
            <a:off x="1065642" y="1607605"/>
            <a:ext cx="3016200" cy="189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i="0" sz="1400">
                <a:solidFill>
                  <a:schemeClr val="dk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 Medium"/>
              <a:buNone/>
              <a:defRPr sz="1400">
                <a:latin typeface="Roboto Slab Medium"/>
                <a:ea typeface="Roboto Slab Medium"/>
                <a:cs typeface="Roboto Slab Medium"/>
                <a:sym typeface="Roboto Slab Medium"/>
              </a:defRPr>
            </a:lvl3pPr>
            <a:lvl4pPr indent="-3175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 Medium"/>
              <a:buChar char="•"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4pPr>
            <a:lvl5pPr indent="-3175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 Medium"/>
              <a:buChar char="o"/>
              <a:defRPr sz="1400">
                <a:latin typeface="Roboto Slab Medium"/>
                <a:ea typeface="Roboto Slab Medium"/>
                <a:cs typeface="Roboto Slab Medium"/>
                <a:sym typeface="Roboto Slab Medium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 Medium"/>
              <a:buChar char="•"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 Medium"/>
              <a:buChar char="•"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 Medium"/>
              <a:buChar char="•"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 Medium"/>
              <a:buChar char="•"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9pPr>
          </a:lstStyle>
          <a:p/>
        </p:txBody>
      </p:sp>
      <p:sp>
        <p:nvSpPr>
          <p:cNvPr id="345" name="Google Shape;345;p27"/>
          <p:cNvSpPr txBox="1"/>
          <p:nvPr>
            <p:ph idx="8" type="body"/>
          </p:nvPr>
        </p:nvSpPr>
        <p:spPr>
          <a:xfrm>
            <a:off x="1065650" y="1930100"/>
            <a:ext cx="3016200" cy="2720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i="0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3pPr>
            <a:lvl4pPr indent="-3048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4pPr>
            <a:lvl5pPr indent="-3048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o"/>
              <a:defRPr>
                <a:latin typeface="Roboto"/>
                <a:ea typeface="Roboto"/>
                <a:cs typeface="Roboto"/>
                <a:sym typeface="Roboto"/>
              </a:defRPr>
            </a:lvl5pPr>
            <a:lvl6pPr indent="-3048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6pPr>
            <a:lvl7pPr indent="-3048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7pPr>
            <a:lvl8pPr indent="-3048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8pPr>
            <a:lvl9pPr indent="-3048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346" name="Google Shape;346;p27"/>
          <p:cNvSpPr txBox="1"/>
          <p:nvPr>
            <p:ph type="title"/>
          </p:nvPr>
        </p:nvSpPr>
        <p:spPr>
          <a:xfrm>
            <a:off x="807625" y="232700"/>
            <a:ext cx="81000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7" name="Google Shape;347;p27"/>
          <p:cNvSpPr txBox="1"/>
          <p:nvPr>
            <p:ph idx="9" type="subTitle"/>
          </p:nvPr>
        </p:nvSpPr>
        <p:spPr>
          <a:xfrm>
            <a:off x="807625" y="616000"/>
            <a:ext cx="8100000" cy="45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Font typeface="Roboto"/>
              <a:buNone/>
              <a:defRPr sz="1600"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8" name="Google Shape;348;p27"/>
          <p:cNvSpPr txBox="1"/>
          <p:nvPr>
            <p:ph idx="12" type="sldNum"/>
          </p:nvPr>
        </p:nvSpPr>
        <p:spPr>
          <a:xfrm>
            <a:off x="39909" y="470742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au">
  <p:cSld name="Tableau 4c / 4l"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28"/>
          <p:cNvSpPr txBox="1"/>
          <p:nvPr>
            <p:ph idx="1" type="body"/>
          </p:nvPr>
        </p:nvSpPr>
        <p:spPr>
          <a:xfrm>
            <a:off x="2879755" y="1621499"/>
            <a:ext cx="1883400" cy="67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i="0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3pPr>
            <a:lvl4pPr indent="-3048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4pPr>
            <a:lvl5pPr indent="-3048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o"/>
              <a:defRPr>
                <a:latin typeface="Roboto"/>
                <a:ea typeface="Roboto"/>
                <a:cs typeface="Roboto"/>
                <a:sym typeface="Roboto"/>
              </a:defRPr>
            </a:lvl5pPr>
            <a:lvl6pPr indent="-3048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6pPr>
            <a:lvl7pPr indent="-3048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7pPr>
            <a:lvl8pPr indent="-3048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8pPr>
            <a:lvl9pPr indent="-3048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351" name="Google Shape;351;p28"/>
          <p:cNvSpPr txBox="1"/>
          <p:nvPr>
            <p:ph idx="2" type="body"/>
          </p:nvPr>
        </p:nvSpPr>
        <p:spPr>
          <a:xfrm>
            <a:off x="4977496" y="1621499"/>
            <a:ext cx="1883400" cy="67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i="0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3pPr>
            <a:lvl4pPr indent="-3048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4pPr>
            <a:lvl5pPr indent="-3048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o"/>
              <a:defRPr>
                <a:latin typeface="Roboto"/>
                <a:ea typeface="Roboto"/>
                <a:cs typeface="Roboto"/>
                <a:sym typeface="Roboto"/>
              </a:defRPr>
            </a:lvl5pPr>
            <a:lvl6pPr indent="-3048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6pPr>
            <a:lvl7pPr indent="-3048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7pPr>
            <a:lvl8pPr indent="-3048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8pPr>
            <a:lvl9pPr indent="-3048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352" name="Google Shape;352;p28"/>
          <p:cNvSpPr txBox="1"/>
          <p:nvPr>
            <p:ph idx="3" type="body"/>
          </p:nvPr>
        </p:nvSpPr>
        <p:spPr>
          <a:xfrm>
            <a:off x="7102132" y="1621499"/>
            <a:ext cx="1883400" cy="67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i="0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3pPr>
            <a:lvl4pPr indent="-3048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4pPr>
            <a:lvl5pPr indent="-3048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o"/>
              <a:defRPr>
                <a:latin typeface="Roboto"/>
                <a:ea typeface="Roboto"/>
                <a:cs typeface="Roboto"/>
                <a:sym typeface="Roboto"/>
              </a:defRPr>
            </a:lvl5pPr>
            <a:lvl6pPr indent="-3048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6pPr>
            <a:lvl7pPr indent="-3048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7pPr>
            <a:lvl8pPr indent="-3048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8pPr>
            <a:lvl9pPr indent="-3048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353" name="Google Shape;353;p28"/>
          <p:cNvSpPr txBox="1"/>
          <p:nvPr>
            <p:ph idx="4" type="body"/>
          </p:nvPr>
        </p:nvSpPr>
        <p:spPr>
          <a:xfrm>
            <a:off x="768568" y="1621499"/>
            <a:ext cx="1883400" cy="67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i="0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3pPr>
            <a:lvl4pPr indent="-3048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4pPr>
            <a:lvl5pPr indent="-3048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o"/>
              <a:defRPr>
                <a:latin typeface="Roboto"/>
                <a:ea typeface="Roboto"/>
                <a:cs typeface="Roboto"/>
                <a:sym typeface="Roboto"/>
              </a:defRPr>
            </a:lvl5pPr>
            <a:lvl6pPr indent="-3048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6pPr>
            <a:lvl7pPr indent="-3048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7pPr>
            <a:lvl8pPr indent="-3048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8pPr>
            <a:lvl9pPr indent="-3048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354" name="Google Shape;354;p28"/>
          <p:cNvSpPr txBox="1"/>
          <p:nvPr>
            <p:ph idx="5" type="body"/>
          </p:nvPr>
        </p:nvSpPr>
        <p:spPr>
          <a:xfrm>
            <a:off x="2879755" y="2741890"/>
            <a:ext cx="1883400" cy="67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i="0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3pPr>
            <a:lvl4pPr indent="-3048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4pPr>
            <a:lvl5pPr indent="-3048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o"/>
              <a:defRPr>
                <a:latin typeface="Roboto"/>
                <a:ea typeface="Roboto"/>
                <a:cs typeface="Roboto"/>
                <a:sym typeface="Roboto"/>
              </a:defRPr>
            </a:lvl5pPr>
            <a:lvl6pPr indent="-3048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6pPr>
            <a:lvl7pPr indent="-3048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7pPr>
            <a:lvl8pPr indent="-3048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8pPr>
            <a:lvl9pPr indent="-3048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355" name="Google Shape;355;p28"/>
          <p:cNvSpPr txBox="1"/>
          <p:nvPr>
            <p:ph idx="6" type="body"/>
          </p:nvPr>
        </p:nvSpPr>
        <p:spPr>
          <a:xfrm>
            <a:off x="4977496" y="2741890"/>
            <a:ext cx="1883400" cy="67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i="0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3pPr>
            <a:lvl4pPr indent="-3048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4pPr>
            <a:lvl5pPr indent="-3048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o"/>
              <a:defRPr>
                <a:latin typeface="Roboto"/>
                <a:ea typeface="Roboto"/>
                <a:cs typeface="Roboto"/>
                <a:sym typeface="Roboto"/>
              </a:defRPr>
            </a:lvl5pPr>
            <a:lvl6pPr indent="-3048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6pPr>
            <a:lvl7pPr indent="-3048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7pPr>
            <a:lvl8pPr indent="-3048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8pPr>
            <a:lvl9pPr indent="-3048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356" name="Google Shape;356;p28"/>
          <p:cNvSpPr txBox="1"/>
          <p:nvPr>
            <p:ph idx="7" type="body"/>
          </p:nvPr>
        </p:nvSpPr>
        <p:spPr>
          <a:xfrm>
            <a:off x="7102132" y="2741890"/>
            <a:ext cx="1883400" cy="67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i="0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3pPr>
            <a:lvl4pPr indent="-3048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4pPr>
            <a:lvl5pPr indent="-3048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o"/>
              <a:defRPr>
                <a:latin typeface="Roboto"/>
                <a:ea typeface="Roboto"/>
                <a:cs typeface="Roboto"/>
                <a:sym typeface="Roboto"/>
              </a:defRPr>
            </a:lvl5pPr>
            <a:lvl6pPr indent="-3048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6pPr>
            <a:lvl7pPr indent="-3048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7pPr>
            <a:lvl8pPr indent="-3048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8pPr>
            <a:lvl9pPr indent="-3048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357" name="Google Shape;357;p28"/>
          <p:cNvSpPr txBox="1"/>
          <p:nvPr>
            <p:ph idx="8" type="body"/>
          </p:nvPr>
        </p:nvSpPr>
        <p:spPr>
          <a:xfrm>
            <a:off x="768568" y="2741890"/>
            <a:ext cx="1883400" cy="67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i="0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3pPr>
            <a:lvl4pPr indent="-3048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4pPr>
            <a:lvl5pPr indent="-3048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o"/>
              <a:defRPr>
                <a:latin typeface="Roboto"/>
                <a:ea typeface="Roboto"/>
                <a:cs typeface="Roboto"/>
                <a:sym typeface="Roboto"/>
              </a:defRPr>
            </a:lvl5pPr>
            <a:lvl6pPr indent="-3048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6pPr>
            <a:lvl7pPr indent="-3048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7pPr>
            <a:lvl8pPr indent="-3048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8pPr>
            <a:lvl9pPr indent="-3048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358" name="Google Shape;358;p28"/>
          <p:cNvSpPr txBox="1"/>
          <p:nvPr>
            <p:ph idx="9" type="body"/>
          </p:nvPr>
        </p:nvSpPr>
        <p:spPr>
          <a:xfrm>
            <a:off x="2879755" y="3830179"/>
            <a:ext cx="1883400" cy="67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i="0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3pPr>
            <a:lvl4pPr indent="-3048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4pPr>
            <a:lvl5pPr indent="-3048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o"/>
              <a:defRPr>
                <a:latin typeface="Roboto"/>
                <a:ea typeface="Roboto"/>
                <a:cs typeface="Roboto"/>
                <a:sym typeface="Roboto"/>
              </a:defRPr>
            </a:lvl5pPr>
            <a:lvl6pPr indent="-3048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6pPr>
            <a:lvl7pPr indent="-3048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7pPr>
            <a:lvl8pPr indent="-3048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8pPr>
            <a:lvl9pPr indent="-3048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359" name="Google Shape;359;p28"/>
          <p:cNvSpPr txBox="1"/>
          <p:nvPr>
            <p:ph idx="13" type="body"/>
          </p:nvPr>
        </p:nvSpPr>
        <p:spPr>
          <a:xfrm>
            <a:off x="4977496" y="3830179"/>
            <a:ext cx="1883400" cy="67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i="0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3pPr>
            <a:lvl4pPr indent="-3048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4pPr>
            <a:lvl5pPr indent="-3048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o"/>
              <a:defRPr>
                <a:latin typeface="Roboto"/>
                <a:ea typeface="Roboto"/>
                <a:cs typeface="Roboto"/>
                <a:sym typeface="Roboto"/>
              </a:defRPr>
            </a:lvl5pPr>
            <a:lvl6pPr indent="-3048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6pPr>
            <a:lvl7pPr indent="-3048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7pPr>
            <a:lvl8pPr indent="-3048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8pPr>
            <a:lvl9pPr indent="-3048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360" name="Google Shape;360;p28"/>
          <p:cNvSpPr txBox="1"/>
          <p:nvPr>
            <p:ph idx="14" type="body"/>
          </p:nvPr>
        </p:nvSpPr>
        <p:spPr>
          <a:xfrm>
            <a:off x="7102132" y="3830179"/>
            <a:ext cx="1883400" cy="67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i="0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3pPr>
            <a:lvl4pPr indent="-3048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4pPr>
            <a:lvl5pPr indent="-3048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o"/>
              <a:defRPr>
                <a:latin typeface="Roboto"/>
                <a:ea typeface="Roboto"/>
                <a:cs typeface="Roboto"/>
                <a:sym typeface="Roboto"/>
              </a:defRPr>
            </a:lvl5pPr>
            <a:lvl6pPr indent="-3048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6pPr>
            <a:lvl7pPr indent="-3048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7pPr>
            <a:lvl8pPr indent="-3048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8pPr>
            <a:lvl9pPr indent="-3048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361" name="Google Shape;361;p28"/>
          <p:cNvSpPr txBox="1"/>
          <p:nvPr>
            <p:ph idx="15" type="body"/>
          </p:nvPr>
        </p:nvSpPr>
        <p:spPr>
          <a:xfrm>
            <a:off x="768568" y="3830179"/>
            <a:ext cx="1883400" cy="67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i="0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3pPr>
            <a:lvl4pPr indent="-3048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4pPr>
            <a:lvl5pPr indent="-3048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o"/>
              <a:defRPr>
                <a:latin typeface="Roboto"/>
                <a:ea typeface="Roboto"/>
                <a:cs typeface="Roboto"/>
                <a:sym typeface="Roboto"/>
              </a:defRPr>
            </a:lvl5pPr>
            <a:lvl6pPr indent="-3048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6pPr>
            <a:lvl7pPr indent="-3048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7pPr>
            <a:lvl8pPr indent="-3048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8pPr>
            <a:lvl9pPr indent="-3048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362" name="Google Shape;362;p28"/>
          <p:cNvSpPr txBox="1"/>
          <p:nvPr>
            <p:ph idx="16" type="body"/>
          </p:nvPr>
        </p:nvSpPr>
        <p:spPr>
          <a:xfrm>
            <a:off x="2879875" y="1196975"/>
            <a:ext cx="1883400" cy="2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0" spcFirstLastPara="1" rIns="0" wrap="square" tIns="34275">
            <a:no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i="0" sz="1400">
                <a:solidFill>
                  <a:schemeClr val="dk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 Medium"/>
              <a:buNone/>
              <a:defRPr sz="1400">
                <a:latin typeface="Roboto Slab Medium"/>
                <a:ea typeface="Roboto Slab Medium"/>
                <a:cs typeface="Roboto Slab Medium"/>
                <a:sym typeface="Roboto Slab Medium"/>
              </a:defRPr>
            </a:lvl3pPr>
            <a:lvl4pPr indent="-3175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 Medium"/>
              <a:buChar char="•"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4pPr>
            <a:lvl5pPr indent="-3175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 Medium"/>
              <a:buChar char="o"/>
              <a:defRPr sz="1400">
                <a:latin typeface="Roboto Slab Medium"/>
                <a:ea typeface="Roboto Slab Medium"/>
                <a:cs typeface="Roboto Slab Medium"/>
                <a:sym typeface="Roboto Slab Medium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 Medium"/>
              <a:buChar char="•"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 Medium"/>
              <a:buChar char="•"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 Medium"/>
              <a:buChar char="•"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 Medium"/>
              <a:buChar char="•"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9pPr>
          </a:lstStyle>
          <a:p/>
        </p:txBody>
      </p:sp>
      <p:sp>
        <p:nvSpPr>
          <p:cNvPr id="363" name="Google Shape;363;p28"/>
          <p:cNvSpPr txBox="1"/>
          <p:nvPr>
            <p:ph idx="17" type="body"/>
          </p:nvPr>
        </p:nvSpPr>
        <p:spPr>
          <a:xfrm>
            <a:off x="4991175" y="1196975"/>
            <a:ext cx="1869600" cy="2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0" spcFirstLastPara="1" rIns="0" wrap="square" tIns="34275">
            <a:no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i="0" sz="1400">
                <a:solidFill>
                  <a:schemeClr val="dk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 Medium"/>
              <a:buNone/>
              <a:defRPr sz="1400">
                <a:latin typeface="Roboto Slab Medium"/>
                <a:ea typeface="Roboto Slab Medium"/>
                <a:cs typeface="Roboto Slab Medium"/>
                <a:sym typeface="Roboto Slab Medium"/>
              </a:defRPr>
            </a:lvl3pPr>
            <a:lvl4pPr indent="-3175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 Medium"/>
              <a:buChar char="•"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4pPr>
            <a:lvl5pPr indent="-3175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 Medium"/>
              <a:buChar char="o"/>
              <a:defRPr sz="1400">
                <a:latin typeface="Roboto Slab Medium"/>
                <a:ea typeface="Roboto Slab Medium"/>
                <a:cs typeface="Roboto Slab Medium"/>
                <a:sym typeface="Roboto Slab Medium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 Medium"/>
              <a:buChar char="•"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 Medium"/>
              <a:buChar char="•"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 Medium"/>
              <a:buChar char="•"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 Medium"/>
              <a:buChar char="•"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9pPr>
          </a:lstStyle>
          <a:p/>
        </p:txBody>
      </p:sp>
      <p:sp>
        <p:nvSpPr>
          <p:cNvPr id="364" name="Google Shape;364;p28"/>
          <p:cNvSpPr txBox="1"/>
          <p:nvPr>
            <p:ph idx="18" type="body"/>
          </p:nvPr>
        </p:nvSpPr>
        <p:spPr>
          <a:xfrm>
            <a:off x="7102125" y="1196975"/>
            <a:ext cx="1883400" cy="2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0" spcFirstLastPara="1" rIns="0" wrap="square" tIns="34275">
            <a:no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i="0" sz="1400">
                <a:solidFill>
                  <a:schemeClr val="dk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 Medium"/>
              <a:buNone/>
              <a:defRPr sz="1400">
                <a:latin typeface="Roboto Slab Medium"/>
                <a:ea typeface="Roboto Slab Medium"/>
                <a:cs typeface="Roboto Slab Medium"/>
                <a:sym typeface="Roboto Slab Medium"/>
              </a:defRPr>
            </a:lvl3pPr>
            <a:lvl4pPr indent="-3175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 Medium"/>
              <a:buChar char="•"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4pPr>
            <a:lvl5pPr indent="-3175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 Medium"/>
              <a:buChar char="o"/>
              <a:defRPr sz="1400">
                <a:latin typeface="Roboto Slab Medium"/>
                <a:ea typeface="Roboto Slab Medium"/>
                <a:cs typeface="Roboto Slab Medium"/>
                <a:sym typeface="Roboto Slab Medium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 Medium"/>
              <a:buChar char="•"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 Medium"/>
              <a:buChar char="•"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 Medium"/>
              <a:buChar char="•"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 Medium"/>
              <a:buChar char="•"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9pPr>
          </a:lstStyle>
          <a:p/>
        </p:txBody>
      </p:sp>
      <p:sp>
        <p:nvSpPr>
          <p:cNvPr id="365" name="Google Shape;365;p28"/>
          <p:cNvSpPr txBox="1"/>
          <p:nvPr>
            <p:ph idx="19" type="body"/>
          </p:nvPr>
        </p:nvSpPr>
        <p:spPr>
          <a:xfrm>
            <a:off x="768575" y="1196975"/>
            <a:ext cx="1883400" cy="2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0" spcFirstLastPara="1" rIns="0" wrap="square" tIns="34275">
            <a:no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i="0" sz="1400">
                <a:solidFill>
                  <a:schemeClr val="dk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 Medium"/>
              <a:buNone/>
              <a:defRPr sz="1400">
                <a:latin typeface="Roboto Slab Medium"/>
                <a:ea typeface="Roboto Slab Medium"/>
                <a:cs typeface="Roboto Slab Medium"/>
                <a:sym typeface="Roboto Slab Medium"/>
              </a:defRPr>
            </a:lvl3pPr>
            <a:lvl4pPr indent="-3175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 Medium"/>
              <a:buChar char="•"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4pPr>
            <a:lvl5pPr indent="-3175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 Medium"/>
              <a:buChar char="o"/>
              <a:defRPr sz="1400">
                <a:latin typeface="Roboto Slab Medium"/>
                <a:ea typeface="Roboto Slab Medium"/>
                <a:cs typeface="Roboto Slab Medium"/>
                <a:sym typeface="Roboto Slab Medium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 Medium"/>
              <a:buChar char="•"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 Medium"/>
              <a:buChar char="•"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 Medium"/>
              <a:buChar char="•"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 Medium"/>
              <a:buChar char="•"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9pPr>
          </a:lstStyle>
          <a:p/>
        </p:txBody>
      </p:sp>
      <p:cxnSp>
        <p:nvCxnSpPr>
          <p:cNvPr id="366" name="Google Shape;366;p28"/>
          <p:cNvCxnSpPr/>
          <p:nvPr/>
        </p:nvCxnSpPr>
        <p:spPr>
          <a:xfrm>
            <a:off x="6995468" y="1508723"/>
            <a:ext cx="0" cy="3084000"/>
          </a:xfrm>
          <a:prstGeom prst="straightConnector1">
            <a:avLst/>
          </a:prstGeom>
          <a:noFill/>
          <a:ln cap="flat" cmpd="sng" w="22225">
            <a:solidFill>
              <a:srgbClr val="123353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367" name="Google Shape;367;p28"/>
          <p:cNvCxnSpPr/>
          <p:nvPr/>
        </p:nvCxnSpPr>
        <p:spPr>
          <a:xfrm>
            <a:off x="4884280" y="1508723"/>
            <a:ext cx="0" cy="3084000"/>
          </a:xfrm>
          <a:prstGeom prst="straightConnector1">
            <a:avLst/>
          </a:prstGeom>
          <a:noFill/>
          <a:ln cap="flat" cmpd="sng" w="22225">
            <a:solidFill>
              <a:srgbClr val="123353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368" name="Google Shape;368;p28"/>
          <p:cNvCxnSpPr/>
          <p:nvPr/>
        </p:nvCxnSpPr>
        <p:spPr>
          <a:xfrm>
            <a:off x="2773092" y="1508723"/>
            <a:ext cx="0" cy="3084000"/>
          </a:xfrm>
          <a:prstGeom prst="straightConnector1">
            <a:avLst/>
          </a:prstGeom>
          <a:noFill/>
          <a:ln cap="flat" cmpd="sng" w="22225">
            <a:solidFill>
              <a:srgbClr val="123353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369" name="Google Shape;369;p28"/>
          <p:cNvCxnSpPr/>
          <p:nvPr/>
        </p:nvCxnSpPr>
        <p:spPr>
          <a:xfrm rot="10800000">
            <a:off x="2879863" y="2514374"/>
            <a:ext cx="1883400" cy="0"/>
          </a:xfrm>
          <a:prstGeom prst="straightConnector1">
            <a:avLst/>
          </a:prstGeom>
          <a:noFill/>
          <a:ln cap="flat" cmpd="sng" w="12700">
            <a:solidFill>
              <a:srgbClr val="BFBFBF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370" name="Google Shape;370;p28"/>
          <p:cNvCxnSpPr/>
          <p:nvPr/>
        </p:nvCxnSpPr>
        <p:spPr>
          <a:xfrm rot="10800000">
            <a:off x="2879863" y="3613413"/>
            <a:ext cx="1883400" cy="0"/>
          </a:xfrm>
          <a:prstGeom prst="straightConnector1">
            <a:avLst/>
          </a:prstGeom>
          <a:noFill/>
          <a:ln cap="flat" cmpd="sng" w="12700">
            <a:solidFill>
              <a:srgbClr val="BFBFBF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371" name="Google Shape;371;p28"/>
          <p:cNvCxnSpPr/>
          <p:nvPr/>
        </p:nvCxnSpPr>
        <p:spPr>
          <a:xfrm rot="10800000">
            <a:off x="4978294" y="2514374"/>
            <a:ext cx="1883400" cy="0"/>
          </a:xfrm>
          <a:prstGeom prst="straightConnector1">
            <a:avLst/>
          </a:prstGeom>
          <a:noFill/>
          <a:ln cap="flat" cmpd="sng" w="12700">
            <a:solidFill>
              <a:srgbClr val="BFBFBF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372" name="Google Shape;372;p28"/>
          <p:cNvCxnSpPr/>
          <p:nvPr/>
        </p:nvCxnSpPr>
        <p:spPr>
          <a:xfrm rot="10800000">
            <a:off x="4978294" y="3613413"/>
            <a:ext cx="1883400" cy="0"/>
          </a:xfrm>
          <a:prstGeom prst="straightConnector1">
            <a:avLst/>
          </a:prstGeom>
          <a:noFill/>
          <a:ln cap="flat" cmpd="sng" w="12700">
            <a:solidFill>
              <a:srgbClr val="BFBFBF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373" name="Google Shape;373;p28"/>
          <p:cNvCxnSpPr/>
          <p:nvPr/>
        </p:nvCxnSpPr>
        <p:spPr>
          <a:xfrm rot="10800000">
            <a:off x="7088448" y="2514374"/>
            <a:ext cx="1883400" cy="0"/>
          </a:xfrm>
          <a:prstGeom prst="straightConnector1">
            <a:avLst/>
          </a:prstGeom>
          <a:noFill/>
          <a:ln cap="flat" cmpd="sng" w="12700">
            <a:solidFill>
              <a:srgbClr val="BFBFBF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374" name="Google Shape;374;p28"/>
          <p:cNvCxnSpPr/>
          <p:nvPr/>
        </p:nvCxnSpPr>
        <p:spPr>
          <a:xfrm rot="10800000">
            <a:off x="7088448" y="3613413"/>
            <a:ext cx="1883400" cy="0"/>
          </a:xfrm>
          <a:prstGeom prst="straightConnector1">
            <a:avLst/>
          </a:prstGeom>
          <a:noFill/>
          <a:ln cap="flat" cmpd="sng" w="12700">
            <a:solidFill>
              <a:srgbClr val="BFBFBF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375" name="Google Shape;375;p28"/>
          <p:cNvCxnSpPr/>
          <p:nvPr/>
        </p:nvCxnSpPr>
        <p:spPr>
          <a:xfrm rot="10800000">
            <a:off x="757986" y="2514374"/>
            <a:ext cx="1883400" cy="0"/>
          </a:xfrm>
          <a:prstGeom prst="straightConnector1">
            <a:avLst/>
          </a:prstGeom>
          <a:noFill/>
          <a:ln cap="flat" cmpd="sng" w="12700">
            <a:solidFill>
              <a:srgbClr val="BFBFBF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376" name="Google Shape;376;p28"/>
          <p:cNvCxnSpPr/>
          <p:nvPr/>
        </p:nvCxnSpPr>
        <p:spPr>
          <a:xfrm rot="10800000">
            <a:off x="757986" y="3613413"/>
            <a:ext cx="1883400" cy="0"/>
          </a:xfrm>
          <a:prstGeom prst="straightConnector1">
            <a:avLst/>
          </a:prstGeom>
          <a:noFill/>
          <a:ln cap="flat" cmpd="sng" w="12700">
            <a:solidFill>
              <a:srgbClr val="BFBFBF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377" name="Google Shape;377;p28"/>
          <p:cNvSpPr txBox="1"/>
          <p:nvPr>
            <p:ph type="title"/>
          </p:nvPr>
        </p:nvSpPr>
        <p:spPr>
          <a:xfrm>
            <a:off x="807625" y="232700"/>
            <a:ext cx="81000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8" name="Google Shape;378;p28"/>
          <p:cNvSpPr txBox="1"/>
          <p:nvPr>
            <p:ph idx="20" type="subTitle"/>
          </p:nvPr>
        </p:nvSpPr>
        <p:spPr>
          <a:xfrm>
            <a:off x="807625" y="616000"/>
            <a:ext cx="8100000" cy="45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Font typeface="Roboto"/>
              <a:buNone/>
              <a:defRPr sz="1600"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9" name="Google Shape;379;p28"/>
          <p:cNvSpPr txBox="1"/>
          <p:nvPr>
            <p:ph idx="12" type="sldNum"/>
          </p:nvPr>
        </p:nvSpPr>
        <p:spPr>
          <a:xfrm>
            <a:off x="39909" y="470742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quipe">
  <p:cSld name="Equipe 8pers">
    <p:spTree>
      <p:nvGrpSpPr>
        <p:cNvPr id="380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p29"/>
          <p:cNvSpPr txBox="1"/>
          <p:nvPr>
            <p:ph idx="1" type="body"/>
          </p:nvPr>
        </p:nvSpPr>
        <p:spPr>
          <a:xfrm>
            <a:off x="2382015" y="4177501"/>
            <a:ext cx="2130000" cy="20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200"/>
              <a:buNone/>
              <a:defRPr sz="1200"/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 Slab Medium"/>
              <a:buNone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3pPr>
            <a:lvl4pPr indent="-3048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4pPr>
            <a:lvl5pPr indent="-3048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 Slab Medium"/>
              <a:buChar char="o"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5pPr>
            <a:lvl6pPr indent="-3048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6pPr>
            <a:lvl7pPr indent="-3048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7pPr>
            <a:lvl8pPr indent="-3048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8pPr>
            <a:lvl9pPr indent="-3048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9pPr>
          </a:lstStyle>
          <a:p/>
        </p:txBody>
      </p:sp>
      <p:sp>
        <p:nvSpPr>
          <p:cNvPr id="382" name="Google Shape;382;p29"/>
          <p:cNvSpPr txBox="1"/>
          <p:nvPr>
            <p:ph idx="2" type="body"/>
          </p:nvPr>
        </p:nvSpPr>
        <p:spPr>
          <a:xfrm>
            <a:off x="2382015" y="4394779"/>
            <a:ext cx="2130000" cy="20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3pPr>
            <a:lvl4pPr indent="-3048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4pPr>
            <a:lvl5pPr indent="-3048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"/>
              <a:buChar char="o"/>
              <a:defRPr>
                <a:latin typeface="Roboto"/>
                <a:ea typeface="Roboto"/>
                <a:cs typeface="Roboto"/>
                <a:sym typeface="Roboto"/>
              </a:defRPr>
            </a:lvl5pPr>
            <a:lvl6pPr indent="-3048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6pPr>
            <a:lvl7pPr indent="-3048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7pPr>
            <a:lvl8pPr indent="-3048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8pPr>
            <a:lvl9pPr indent="-3048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383" name="Google Shape;383;p29"/>
          <p:cNvSpPr txBox="1"/>
          <p:nvPr>
            <p:ph type="title"/>
          </p:nvPr>
        </p:nvSpPr>
        <p:spPr>
          <a:xfrm>
            <a:off x="807625" y="232700"/>
            <a:ext cx="81000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4" name="Google Shape;384;p29"/>
          <p:cNvSpPr txBox="1"/>
          <p:nvPr>
            <p:ph idx="3" type="subTitle"/>
          </p:nvPr>
        </p:nvSpPr>
        <p:spPr>
          <a:xfrm>
            <a:off x="807625" y="616000"/>
            <a:ext cx="8100000" cy="45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Font typeface="Roboto"/>
              <a:buNone/>
              <a:defRPr sz="1600"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385" name="Google Shape;385;p2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562725" y="4013625"/>
            <a:ext cx="680475" cy="680475"/>
          </a:xfrm>
          <a:prstGeom prst="rect">
            <a:avLst/>
          </a:prstGeom>
          <a:noFill/>
          <a:ln>
            <a:noFill/>
          </a:ln>
        </p:spPr>
      </p:pic>
      <p:sp>
        <p:nvSpPr>
          <p:cNvPr id="386" name="Google Shape;386;p29"/>
          <p:cNvSpPr txBox="1"/>
          <p:nvPr>
            <p:ph idx="4" type="body"/>
          </p:nvPr>
        </p:nvSpPr>
        <p:spPr>
          <a:xfrm>
            <a:off x="5963415" y="4177501"/>
            <a:ext cx="2130000" cy="20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200"/>
              <a:buNone/>
              <a:defRPr sz="1200"/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 Slab Medium"/>
              <a:buNone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3pPr>
            <a:lvl4pPr indent="-3048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4pPr>
            <a:lvl5pPr indent="-3048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 Slab Medium"/>
              <a:buChar char="o"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5pPr>
            <a:lvl6pPr indent="-3048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6pPr>
            <a:lvl7pPr indent="-3048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7pPr>
            <a:lvl8pPr indent="-3048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8pPr>
            <a:lvl9pPr indent="-3048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9pPr>
          </a:lstStyle>
          <a:p/>
        </p:txBody>
      </p:sp>
      <p:sp>
        <p:nvSpPr>
          <p:cNvPr id="387" name="Google Shape;387;p29"/>
          <p:cNvSpPr txBox="1"/>
          <p:nvPr>
            <p:ph idx="5" type="body"/>
          </p:nvPr>
        </p:nvSpPr>
        <p:spPr>
          <a:xfrm>
            <a:off x="5963415" y="4394779"/>
            <a:ext cx="2130000" cy="20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3pPr>
            <a:lvl4pPr indent="-3048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4pPr>
            <a:lvl5pPr indent="-3048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"/>
              <a:buChar char="o"/>
              <a:defRPr>
                <a:latin typeface="Roboto"/>
                <a:ea typeface="Roboto"/>
                <a:cs typeface="Roboto"/>
                <a:sym typeface="Roboto"/>
              </a:defRPr>
            </a:lvl5pPr>
            <a:lvl6pPr indent="-3048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6pPr>
            <a:lvl7pPr indent="-3048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7pPr>
            <a:lvl8pPr indent="-3048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8pPr>
            <a:lvl9pPr indent="-3048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pic>
        <p:nvPicPr>
          <p:cNvPr id="388" name="Google Shape;388;p2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144125" y="4013625"/>
            <a:ext cx="680475" cy="680475"/>
          </a:xfrm>
          <a:prstGeom prst="rect">
            <a:avLst/>
          </a:prstGeom>
          <a:noFill/>
          <a:ln>
            <a:noFill/>
          </a:ln>
        </p:spPr>
      </p:pic>
      <p:sp>
        <p:nvSpPr>
          <p:cNvPr id="389" name="Google Shape;389;p29"/>
          <p:cNvSpPr txBox="1"/>
          <p:nvPr>
            <p:ph idx="6" type="body"/>
          </p:nvPr>
        </p:nvSpPr>
        <p:spPr>
          <a:xfrm>
            <a:off x="2382015" y="3263101"/>
            <a:ext cx="2130000" cy="20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200"/>
              <a:buNone/>
              <a:defRPr sz="1200"/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 Slab Medium"/>
              <a:buNone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3pPr>
            <a:lvl4pPr indent="-3048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4pPr>
            <a:lvl5pPr indent="-3048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 Slab Medium"/>
              <a:buChar char="o"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5pPr>
            <a:lvl6pPr indent="-3048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6pPr>
            <a:lvl7pPr indent="-3048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7pPr>
            <a:lvl8pPr indent="-3048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8pPr>
            <a:lvl9pPr indent="-3048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9pPr>
          </a:lstStyle>
          <a:p/>
        </p:txBody>
      </p:sp>
      <p:sp>
        <p:nvSpPr>
          <p:cNvPr id="390" name="Google Shape;390;p29"/>
          <p:cNvSpPr txBox="1"/>
          <p:nvPr>
            <p:ph idx="7" type="body"/>
          </p:nvPr>
        </p:nvSpPr>
        <p:spPr>
          <a:xfrm>
            <a:off x="2382015" y="3480379"/>
            <a:ext cx="2130000" cy="20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3pPr>
            <a:lvl4pPr indent="-3048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4pPr>
            <a:lvl5pPr indent="-3048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"/>
              <a:buChar char="o"/>
              <a:defRPr>
                <a:latin typeface="Roboto"/>
                <a:ea typeface="Roboto"/>
                <a:cs typeface="Roboto"/>
                <a:sym typeface="Roboto"/>
              </a:defRPr>
            </a:lvl5pPr>
            <a:lvl6pPr indent="-3048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6pPr>
            <a:lvl7pPr indent="-3048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7pPr>
            <a:lvl8pPr indent="-3048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8pPr>
            <a:lvl9pPr indent="-3048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pic>
        <p:nvPicPr>
          <p:cNvPr id="391" name="Google Shape;391;p2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562725" y="3099225"/>
            <a:ext cx="680475" cy="680475"/>
          </a:xfrm>
          <a:prstGeom prst="rect">
            <a:avLst/>
          </a:prstGeom>
          <a:noFill/>
          <a:ln>
            <a:noFill/>
          </a:ln>
        </p:spPr>
      </p:pic>
      <p:sp>
        <p:nvSpPr>
          <p:cNvPr id="392" name="Google Shape;392;p29"/>
          <p:cNvSpPr txBox="1"/>
          <p:nvPr>
            <p:ph idx="8" type="body"/>
          </p:nvPr>
        </p:nvSpPr>
        <p:spPr>
          <a:xfrm>
            <a:off x="5963415" y="3263101"/>
            <a:ext cx="2130000" cy="20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200"/>
              <a:buNone/>
              <a:defRPr sz="1200"/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 Slab Medium"/>
              <a:buNone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3pPr>
            <a:lvl4pPr indent="-3048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4pPr>
            <a:lvl5pPr indent="-3048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 Slab Medium"/>
              <a:buChar char="o"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5pPr>
            <a:lvl6pPr indent="-3048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6pPr>
            <a:lvl7pPr indent="-3048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7pPr>
            <a:lvl8pPr indent="-3048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8pPr>
            <a:lvl9pPr indent="-3048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9pPr>
          </a:lstStyle>
          <a:p/>
        </p:txBody>
      </p:sp>
      <p:sp>
        <p:nvSpPr>
          <p:cNvPr id="393" name="Google Shape;393;p29"/>
          <p:cNvSpPr txBox="1"/>
          <p:nvPr>
            <p:ph idx="9" type="body"/>
          </p:nvPr>
        </p:nvSpPr>
        <p:spPr>
          <a:xfrm>
            <a:off x="5963415" y="3480379"/>
            <a:ext cx="2130000" cy="20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3pPr>
            <a:lvl4pPr indent="-3048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4pPr>
            <a:lvl5pPr indent="-3048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"/>
              <a:buChar char="o"/>
              <a:defRPr>
                <a:latin typeface="Roboto"/>
                <a:ea typeface="Roboto"/>
                <a:cs typeface="Roboto"/>
                <a:sym typeface="Roboto"/>
              </a:defRPr>
            </a:lvl5pPr>
            <a:lvl6pPr indent="-3048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6pPr>
            <a:lvl7pPr indent="-3048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7pPr>
            <a:lvl8pPr indent="-3048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8pPr>
            <a:lvl9pPr indent="-3048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pic>
        <p:nvPicPr>
          <p:cNvPr id="394" name="Google Shape;394;p2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144125" y="3099225"/>
            <a:ext cx="680475" cy="680475"/>
          </a:xfrm>
          <a:prstGeom prst="rect">
            <a:avLst/>
          </a:prstGeom>
          <a:noFill/>
          <a:ln>
            <a:noFill/>
          </a:ln>
        </p:spPr>
      </p:pic>
      <p:sp>
        <p:nvSpPr>
          <p:cNvPr id="395" name="Google Shape;395;p29"/>
          <p:cNvSpPr txBox="1"/>
          <p:nvPr>
            <p:ph idx="13" type="body"/>
          </p:nvPr>
        </p:nvSpPr>
        <p:spPr>
          <a:xfrm>
            <a:off x="2382015" y="2348701"/>
            <a:ext cx="2130000" cy="20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200"/>
              <a:buNone/>
              <a:defRPr sz="1200"/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 Slab Medium"/>
              <a:buNone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3pPr>
            <a:lvl4pPr indent="-3048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4pPr>
            <a:lvl5pPr indent="-3048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 Slab Medium"/>
              <a:buChar char="o"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5pPr>
            <a:lvl6pPr indent="-3048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6pPr>
            <a:lvl7pPr indent="-3048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7pPr>
            <a:lvl8pPr indent="-3048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8pPr>
            <a:lvl9pPr indent="-3048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9pPr>
          </a:lstStyle>
          <a:p/>
        </p:txBody>
      </p:sp>
      <p:sp>
        <p:nvSpPr>
          <p:cNvPr id="396" name="Google Shape;396;p29"/>
          <p:cNvSpPr txBox="1"/>
          <p:nvPr>
            <p:ph idx="14" type="body"/>
          </p:nvPr>
        </p:nvSpPr>
        <p:spPr>
          <a:xfrm>
            <a:off x="2382015" y="2565979"/>
            <a:ext cx="2130000" cy="20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3pPr>
            <a:lvl4pPr indent="-3048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4pPr>
            <a:lvl5pPr indent="-3048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"/>
              <a:buChar char="o"/>
              <a:defRPr>
                <a:latin typeface="Roboto"/>
                <a:ea typeface="Roboto"/>
                <a:cs typeface="Roboto"/>
                <a:sym typeface="Roboto"/>
              </a:defRPr>
            </a:lvl5pPr>
            <a:lvl6pPr indent="-3048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6pPr>
            <a:lvl7pPr indent="-3048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7pPr>
            <a:lvl8pPr indent="-3048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8pPr>
            <a:lvl9pPr indent="-3048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pic>
        <p:nvPicPr>
          <p:cNvPr id="397" name="Google Shape;397;p2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562725" y="2184825"/>
            <a:ext cx="680475" cy="680475"/>
          </a:xfrm>
          <a:prstGeom prst="rect">
            <a:avLst/>
          </a:prstGeom>
          <a:noFill/>
          <a:ln>
            <a:noFill/>
          </a:ln>
        </p:spPr>
      </p:pic>
      <p:sp>
        <p:nvSpPr>
          <p:cNvPr id="398" name="Google Shape;398;p29"/>
          <p:cNvSpPr txBox="1"/>
          <p:nvPr>
            <p:ph idx="15" type="body"/>
          </p:nvPr>
        </p:nvSpPr>
        <p:spPr>
          <a:xfrm>
            <a:off x="5963415" y="2348701"/>
            <a:ext cx="2130000" cy="20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200"/>
              <a:buNone/>
              <a:defRPr sz="1200"/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 Slab Medium"/>
              <a:buNone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3pPr>
            <a:lvl4pPr indent="-3048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4pPr>
            <a:lvl5pPr indent="-3048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 Slab Medium"/>
              <a:buChar char="o"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5pPr>
            <a:lvl6pPr indent="-3048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6pPr>
            <a:lvl7pPr indent="-3048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7pPr>
            <a:lvl8pPr indent="-3048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8pPr>
            <a:lvl9pPr indent="-3048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9pPr>
          </a:lstStyle>
          <a:p/>
        </p:txBody>
      </p:sp>
      <p:sp>
        <p:nvSpPr>
          <p:cNvPr id="399" name="Google Shape;399;p29"/>
          <p:cNvSpPr txBox="1"/>
          <p:nvPr>
            <p:ph idx="16" type="body"/>
          </p:nvPr>
        </p:nvSpPr>
        <p:spPr>
          <a:xfrm>
            <a:off x="5963415" y="2565979"/>
            <a:ext cx="2130000" cy="20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3pPr>
            <a:lvl4pPr indent="-3048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4pPr>
            <a:lvl5pPr indent="-3048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"/>
              <a:buChar char="o"/>
              <a:defRPr>
                <a:latin typeface="Roboto"/>
                <a:ea typeface="Roboto"/>
                <a:cs typeface="Roboto"/>
                <a:sym typeface="Roboto"/>
              </a:defRPr>
            </a:lvl5pPr>
            <a:lvl6pPr indent="-3048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6pPr>
            <a:lvl7pPr indent="-3048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7pPr>
            <a:lvl8pPr indent="-3048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8pPr>
            <a:lvl9pPr indent="-3048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pic>
        <p:nvPicPr>
          <p:cNvPr id="400" name="Google Shape;400;p2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144125" y="2184825"/>
            <a:ext cx="680475" cy="680475"/>
          </a:xfrm>
          <a:prstGeom prst="rect">
            <a:avLst/>
          </a:prstGeom>
          <a:noFill/>
          <a:ln>
            <a:noFill/>
          </a:ln>
        </p:spPr>
      </p:pic>
      <p:sp>
        <p:nvSpPr>
          <p:cNvPr id="401" name="Google Shape;401;p29"/>
          <p:cNvSpPr txBox="1"/>
          <p:nvPr>
            <p:ph idx="17" type="body"/>
          </p:nvPr>
        </p:nvSpPr>
        <p:spPr>
          <a:xfrm>
            <a:off x="2382015" y="1434301"/>
            <a:ext cx="2130000" cy="20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200"/>
              <a:buNone/>
              <a:defRPr sz="1200"/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 Slab Medium"/>
              <a:buNone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3pPr>
            <a:lvl4pPr indent="-3048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4pPr>
            <a:lvl5pPr indent="-3048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 Slab Medium"/>
              <a:buChar char="o"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5pPr>
            <a:lvl6pPr indent="-3048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6pPr>
            <a:lvl7pPr indent="-3048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7pPr>
            <a:lvl8pPr indent="-3048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8pPr>
            <a:lvl9pPr indent="-3048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9pPr>
          </a:lstStyle>
          <a:p/>
        </p:txBody>
      </p:sp>
      <p:sp>
        <p:nvSpPr>
          <p:cNvPr id="402" name="Google Shape;402;p29"/>
          <p:cNvSpPr txBox="1"/>
          <p:nvPr>
            <p:ph idx="18" type="body"/>
          </p:nvPr>
        </p:nvSpPr>
        <p:spPr>
          <a:xfrm>
            <a:off x="2382015" y="1651579"/>
            <a:ext cx="2130000" cy="20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3pPr>
            <a:lvl4pPr indent="-3048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4pPr>
            <a:lvl5pPr indent="-3048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"/>
              <a:buChar char="o"/>
              <a:defRPr>
                <a:latin typeface="Roboto"/>
                <a:ea typeface="Roboto"/>
                <a:cs typeface="Roboto"/>
                <a:sym typeface="Roboto"/>
              </a:defRPr>
            </a:lvl5pPr>
            <a:lvl6pPr indent="-3048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6pPr>
            <a:lvl7pPr indent="-3048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7pPr>
            <a:lvl8pPr indent="-3048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8pPr>
            <a:lvl9pPr indent="-3048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pic>
        <p:nvPicPr>
          <p:cNvPr id="403" name="Google Shape;403;p2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562725" y="1270425"/>
            <a:ext cx="680475" cy="680475"/>
          </a:xfrm>
          <a:prstGeom prst="rect">
            <a:avLst/>
          </a:prstGeom>
          <a:noFill/>
          <a:ln>
            <a:noFill/>
          </a:ln>
        </p:spPr>
      </p:pic>
      <p:sp>
        <p:nvSpPr>
          <p:cNvPr id="404" name="Google Shape;404;p29"/>
          <p:cNvSpPr txBox="1"/>
          <p:nvPr>
            <p:ph idx="19" type="body"/>
          </p:nvPr>
        </p:nvSpPr>
        <p:spPr>
          <a:xfrm>
            <a:off x="5963415" y="1434301"/>
            <a:ext cx="2130000" cy="20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200"/>
              <a:buNone/>
              <a:defRPr sz="1200"/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 Slab Medium"/>
              <a:buNone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3pPr>
            <a:lvl4pPr indent="-3048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4pPr>
            <a:lvl5pPr indent="-3048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 Slab Medium"/>
              <a:buChar char="o"/>
              <a:defRPr>
                <a:latin typeface="Roboto Slab Medium"/>
                <a:ea typeface="Roboto Slab Medium"/>
                <a:cs typeface="Roboto Slab Medium"/>
                <a:sym typeface="Roboto Slab Medium"/>
              </a:defRPr>
            </a:lvl5pPr>
            <a:lvl6pPr indent="-3048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6pPr>
            <a:lvl7pPr indent="-3048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7pPr>
            <a:lvl8pPr indent="-3048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8pPr>
            <a:lvl9pPr indent="-3048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 Slab Medium"/>
              <a:buChar char="•"/>
              <a:defRPr sz="1200">
                <a:latin typeface="Roboto Slab Medium"/>
                <a:ea typeface="Roboto Slab Medium"/>
                <a:cs typeface="Roboto Slab Medium"/>
                <a:sym typeface="Roboto Slab Medium"/>
              </a:defRPr>
            </a:lvl9pPr>
          </a:lstStyle>
          <a:p/>
        </p:txBody>
      </p:sp>
      <p:sp>
        <p:nvSpPr>
          <p:cNvPr id="405" name="Google Shape;405;p29"/>
          <p:cNvSpPr txBox="1"/>
          <p:nvPr>
            <p:ph idx="20" type="body"/>
          </p:nvPr>
        </p:nvSpPr>
        <p:spPr>
          <a:xfrm>
            <a:off x="5963415" y="1651579"/>
            <a:ext cx="2130000" cy="20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3pPr>
            <a:lvl4pPr indent="-3048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4pPr>
            <a:lvl5pPr indent="-3048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"/>
              <a:buChar char="o"/>
              <a:defRPr>
                <a:latin typeface="Roboto"/>
                <a:ea typeface="Roboto"/>
                <a:cs typeface="Roboto"/>
                <a:sym typeface="Roboto"/>
              </a:defRPr>
            </a:lvl5pPr>
            <a:lvl6pPr indent="-3048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6pPr>
            <a:lvl7pPr indent="-3048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7pPr>
            <a:lvl8pPr indent="-3048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8pPr>
            <a:lvl9pPr indent="-3048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Roboto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pic>
        <p:nvPicPr>
          <p:cNvPr id="406" name="Google Shape;406;p2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144125" y="1270425"/>
            <a:ext cx="680475" cy="680475"/>
          </a:xfrm>
          <a:prstGeom prst="rect">
            <a:avLst/>
          </a:prstGeom>
          <a:noFill/>
          <a:ln>
            <a:noFill/>
          </a:ln>
        </p:spPr>
      </p:pic>
      <p:sp>
        <p:nvSpPr>
          <p:cNvPr id="407" name="Google Shape;407;p29"/>
          <p:cNvSpPr txBox="1"/>
          <p:nvPr>
            <p:ph idx="12" type="sldNum"/>
          </p:nvPr>
        </p:nvSpPr>
        <p:spPr>
          <a:xfrm>
            <a:off x="39909" y="470742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e 3 colonnes">
  <p:cSld name="Simple">
    <p:spTree>
      <p:nvGrpSpPr>
        <p:cNvPr id="408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p30"/>
          <p:cNvSpPr txBox="1"/>
          <p:nvPr>
            <p:ph idx="1" type="body"/>
          </p:nvPr>
        </p:nvSpPr>
        <p:spPr>
          <a:xfrm>
            <a:off x="792000" y="1364550"/>
            <a:ext cx="2577600" cy="3494700"/>
          </a:xfrm>
          <a:prstGeom prst="rect">
            <a:avLst/>
          </a:prstGeom>
          <a:noFill/>
          <a:ln>
            <a:noFill/>
          </a:ln>
        </p:spPr>
        <p:txBody>
          <a:bodyPr anchorCtr="0" anchor="t" bIns="81650" lIns="0" spcFirstLastPara="1" rIns="0" wrap="square" tIns="81650">
            <a:noAutofit/>
          </a:bodyPr>
          <a:lstStyle>
            <a:lvl1pPr indent="-228600" lvl="0" marL="457200" rtl="0" algn="just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sz="1000">
                <a:solidFill>
                  <a:schemeClr val="dk1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  <a:lvl2pPr indent="-228600" lvl="1" marL="91440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3B3B3B"/>
              </a:buClr>
              <a:buSzPts val="1100"/>
              <a:buNone/>
              <a:defRPr sz="1100">
                <a:solidFill>
                  <a:srgbClr val="3B3B3B"/>
                </a:solidFill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B3B3B"/>
              </a:buClr>
              <a:buSzPts val="2100"/>
              <a:buNone/>
              <a:defRPr>
                <a:solidFill>
                  <a:srgbClr val="3B3B3B"/>
                </a:solidFill>
              </a:defRPr>
            </a:lvl3pPr>
            <a:lvl4pPr indent="-2286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B3B3B"/>
              </a:buClr>
              <a:buSzPts val="1800"/>
              <a:buNone/>
              <a:defRPr>
                <a:solidFill>
                  <a:srgbClr val="3B3B3B"/>
                </a:solidFill>
              </a:defRPr>
            </a:lvl4pPr>
            <a:lvl5pPr indent="-2286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B3B3B"/>
              </a:buClr>
              <a:buSzPts val="1800"/>
              <a:buNone/>
              <a:defRPr>
                <a:solidFill>
                  <a:srgbClr val="3B3B3B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410" name="Google Shape;410;p30"/>
          <p:cNvSpPr txBox="1"/>
          <p:nvPr>
            <p:ph idx="2" type="body"/>
          </p:nvPr>
        </p:nvSpPr>
        <p:spPr>
          <a:xfrm>
            <a:off x="3549600" y="1364550"/>
            <a:ext cx="2577600" cy="3494700"/>
          </a:xfrm>
          <a:prstGeom prst="rect">
            <a:avLst/>
          </a:prstGeom>
          <a:noFill/>
          <a:ln>
            <a:noFill/>
          </a:ln>
        </p:spPr>
        <p:txBody>
          <a:bodyPr anchorCtr="0" anchor="t" bIns="81650" lIns="0" spcFirstLastPara="1" rIns="0" wrap="square" tIns="81650">
            <a:noAutofit/>
          </a:bodyPr>
          <a:lstStyle>
            <a:lvl1pPr indent="-228600" lvl="0" marL="457200" rtl="0" algn="just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sz="1000">
                <a:solidFill>
                  <a:schemeClr val="dk1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  <a:lvl2pPr indent="-228600" lvl="1" marL="91440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3B3B3B"/>
              </a:buClr>
              <a:buSzPts val="1100"/>
              <a:buNone/>
              <a:defRPr sz="1100">
                <a:solidFill>
                  <a:srgbClr val="3B3B3B"/>
                </a:solidFill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B3B3B"/>
              </a:buClr>
              <a:buSzPts val="2100"/>
              <a:buNone/>
              <a:defRPr>
                <a:solidFill>
                  <a:srgbClr val="3B3B3B"/>
                </a:solidFill>
              </a:defRPr>
            </a:lvl3pPr>
            <a:lvl4pPr indent="-2286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B3B3B"/>
              </a:buClr>
              <a:buSzPts val="1800"/>
              <a:buNone/>
              <a:defRPr>
                <a:solidFill>
                  <a:srgbClr val="3B3B3B"/>
                </a:solidFill>
              </a:defRPr>
            </a:lvl4pPr>
            <a:lvl5pPr indent="-2286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B3B3B"/>
              </a:buClr>
              <a:buSzPts val="1800"/>
              <a:buNone/>
              <a:defRPr>
                <a:solidFill>
                  <a:srgbClr val="3B3B3B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411" name="Google Shape;411;p30"/>
          <p:cNvSpPr txBox="1"/>
          <p:nvPr>
            <p:ph idx="3" type="body"/>
          </p:nvPr>
        </p:nvSpPr>
        <p:spPr>
          <a:xfrm>
            <a:off x="6307200" y="1364550"/>
            <a:ext cx="2577600" cy="3494700"/>
          </a:xfrm>
          <a:prstGeom prst="rect">
            <a:avLst/>
          </a:prstGeom>
          <a:noFill/>
          <a:ln>
            <a:noFill/>
          </a:ln>
        </p:spPr>
        <p:txBody>
          <a:bodyPr anchorCtr="0" anchor="t" bIns="81650" lIns="0" spcFirstLastPara="1" rIns="0" wrap="square" tIns="81650">
            <a:noAutofit/>
          </a:bodyPr>
          <a:lstStyle>
            <a:lvl1pPr indent="-228600" lvl="0" marL="457200" rtl="0" algn="just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sz="1000">
                <a:solidFill>
                  <a:schemeClr val="dk1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  <a:lvl2pPr indent="-228600" lvl="1" marL="91440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3B3B3B"/>
              </a:buClr>
              <a:buSzPts val="1100"/>
              <a:buNone/>
              <a:defRPr sz="1100">
                <a:solidFill>
                  <a:srgbClr val="3B3B3B"/>
                </a:solidFill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B3B3B"/>
              </a:buClr>
              <a:buSzPts val="2100"/>
              <a:buNone/>
              <a:defRPr>
                <a:solidFill>
                  <a:srgbClr val="3B3B3B"/>
                </a:solidFill>
              </a:defRPr>
            </a:lvl3pPr>
            <a:lvl4pPr indent="-2286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B3B3B"/>
              </a:buClr>
              <a:buSzPts val="1800"/>
              <a:buNone/>
              <a:defRPr>
                <a:solidFill>
                  <a:srgbClr val="3B3B3B"/>
                </a:solidFill>
              </a:defRPr>
            </a:lvl4pPr>
            <a:lvl5pPr indent="-2286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B3B3B"/>
              </a:buClr>
              <a:buSzPts val="1800"/>
              <a:buNone/>
              <a:defRPr>
                <a:solidFill>
                  <a:srgbClr val="3B3B3B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412" name="Google Shape;412;p30"/>
          <p:cNvSpPr txBox="1"/>
          <p:nvPr>
            <p:ph type="title"/>
          </p:nvPr>
        </p:nvSpPr>
        <p:spPr>
          <a:xfrm>
            <a:off x="807625" y="232700"/>
            <a:ext cx="81000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3" name="Google Shape;413;p30"/>
          <p:cNvSpPr txBox="1"/>
          <p:nvPr>
            <p:ph idx="4" type="subTitle"/>
          </p:nvPr>
        </p:nvSpPr>
        <p:spPr>
          <a:xfrm>
            <a:off x="807625" y="616000"/>
            <a:ext cx="8100000" cy="45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Font typeface="Roboto"/>
              <a:buNone/>
              <a:defRPr sz="1600"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4" name="Google Shape;414;p30"/>
          <p:cNvSpPr txBox="1"/>
          <p:nvPr>
            <p:ph idx="12" type="sldNum"/>
          </p:nvPr>
        </p:nvSpPr>
        <p:spPr>
          <a:xfrm>
            <a:off x="39909" y="470742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>
                <a:latin typeface="Roboto Light"/>
                <a:ea typeface="Roboto Light"/>
                <a:cs typeface="Roboto Light"/>
                <a:sym typeface="Roboto Light"/>
              </a:defRPr>
            </a:lvl1pPr>
            <a:lvl2pPr lvl="1">
              <a:buNone/>
              <a:defRPr>
                <a:latin typeface="Roboto Light"/>
                <a:ea typeface="Roboto Light"/>
                <a:cs typeface="Roboto Light"/>
                <a:sym typeface="Roboto Light"/>
              </a:defRPr>
            </a:lvl2pPr>
            <a:lvl3pPr lvl="2">
              <a:buNone/>
              <a:defRPr>
                <a:latin typeface="Roboto Light"/>
                <a:ea typeface="Roboto Light"/>
                <a:cs typeface="Roboto Light"/>
                <a:sym typeface="Roboto Light"/>
              </a:defRPr>
            </a:lvl3pPr>
            <a:lvl4pPr lvl="3">
              <a:buNone/>
              <a:defRPr>
                <a:latin typeface="Roboto Light"/>
                <a:ea typeface="Roboto Light"/>
                <a:cs typeface="Roboto Light"/>
                <a:sym typeface="Roboto Light"/>
              </a:defRPr>
            </a:lvl4pPr>
            <a:lvl5pPr lvl="4">
              <a:buNone/>
              <a:defRPr>
                <a:latin typeface="Roboto Light"/>
                <a:ea typeface="Roboto Light"/>
                <a:cs typeface="Roboto Light"/>
                <a:sym typeface="Roboto Light"/>
              </a:defRPr>
            </a:lvl5pPr>
            <a:lvl6pPr lvl="5">
              <a:buNone/>
              <a:defRPr>
                <a:latin typeface="Roboto Light"/>
                <a:ea typeface="Roboto Light"/>
                <a:cs typeface="Roboto Light"/>
                <a:sym typeface="Roboto Light"/>
              </a:defRPr>
            </a:lvl6pPr>
            <a:lvl7pPr lvl="6">
              <a:buNone/>
              <a:defRPr>
                <a:latin typeface="Roboto Light"/>
                <a:ea typeface="Roboto Light"/>
                <a:cs typeface="Roboto Light"/>
                <a:sym typeface="Roboto Light"/>
              </a:defRPr>
            </a:lvl7pPr>
            <a:lvl8pPr lvl="7">
              <a:buNone/>
              <a:defRPr>
                <a:latin typeface="Roboto Light"/>
                <a:ea typeface="Roboto Light"/>
                <a:cs typeface="Roboto Light"/>
                <a:sym typeface="Roboto Light"/>
              </a:defRPr>
            </a:lvl8pPr>
            <a:lvl9pPr lvl="8">
              <a:buNone/>
              <a:defRPr>
                <a:latin typeface="Roboto Light"/>
                <a:ea typeface="Roboto Light"/>
                <a:cs typeface="Roboto Light"/>
                <a:sym typeface="Roboto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pos="4320">
          <p15:clr>
            <a:srgbClr val="FBAE40"/>
          </p15:clr>
        </p15:guide>
        <p15:guide id="2" orient="horz" pos="243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de section - alt">
  <p:cSld name="1_Titre de section 1_4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idx="12" type="sldNum"/>
          </p:nvPr>
        </p:nvSpPr>
        <p:spPr>
          <a:xfrm>
            <a:off x="39909" y="470742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5" name="Google Shape;25;p4"/>
          <p:cNvSpPr/>
          <p:nvPr/>
        </p:nvSpPr>
        <p:spPr>
          <a:xfrm>
            <a:off x="1137401" y="1934399"/>
            <a:ext cx="7498200" cy="6957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4"/>
          <p:cNvSpPr/>
          <p:nvPr/>
        </p:nvSpPr>
        <p:spPr>
          <a:xfrm>
            <a:off x="1135150" y="1934404"/>
            <a:ext cx="122400" cy="695700"/>
          </a:xfrm>
          <a:prstGeom prst="rect">
            <a:avLst/>
          </a:prstGeom>
          <a:solidFill>
            <a:srgbClr val="FFBDA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4"/>
          <p:cNvSpPr txBox="1"/>
          <p:nvPr>
            <p:ph type="title"/>
          </p:nvPr>
        </p:nvSpPr>
        <p:spPr>
          <a:xfrm>
            <a:off x="1409450" y="2042274"/>
            <a:ext cx="7076100" cy="480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" type="subTitle"/>
          </p:nvPr>
        </p:nvSpPr>
        <p:spPr>
          <a:xfrm>
            <a:off x="1416050" y="2630099"/>
            <a:ext cx="7062900" cy="579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e 2 colonnes">
  <p:cSld name="Simple_1">
    <p:spTree>
      <p:nvGrpSpPr>
        <p:cNvPr id="415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p31"/>
          <p:cNvSpPr txBox="1"/>
          <p:nvPr>
            <p:ph idx="1" type="body"/>
          </p:nvPr>
        </p:nvSpPr>
        <p:spPr>
          <a:xfrm>
            <a:off x="792000" y="1364550"/>
            <a:ext cx="3960000" cy="3494700"/>
          </a:xfrm>
          <a:prstGeom prst="rect">
            <a:avLst/>
          </a:prstGeom>
          <a:noFill/>
          <a:ln>
            <a:noFill/>
          </a:ln>
        </p:spPr>
        <p:txBody>
          <a:bodyPr anchorCtr="0" anchor="t" bIns="81650" lIns="0" spcFirstLastPara="1" rIns="0" wrap="square" tIns="81650">
            <a:noAutofit/>
          </a:bodyPr>
          <a:lstStyle>
            <a:lvl1pPr indent="-228600" lvl="0" marL="457200" rtl="0" algn="just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sz="1000">
                <a:solidFill>
                  <a:schemeClr val="dk1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  <a:lvl2pPr indent="-228600" lvl="1" marL="91440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3B3B3B"/>
              </a:buClr>
              <a:buSzPts val="1100"/>
              <a:buNone/>
              <a:defRPr sz="1100">
                <a:solidFill>
                  <a:srgbClr val="3B3B3B"/>
                </a:solidFill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B3B3B"/>
              </a:buClr>
              <a:buSzPts val="2100"/>
              <a:buNone/>
              <a:defRPr>
                <a:solidFill>
                  <a:srgbClr val="3B3B3B"/>
                </a:solidFill>
              </a:defRPr>
            </a:lvl3pPr>
            <a:lvl4pPr indent="-2286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B3B3B"/>
              </a:buClr>
              <a:buSzPts val="1800"/>
              <a:buNone/>
              <a:defRPr>
                <a:solidFill>
                  <a:srgbClr val="3B3B3B"/>
                </a:solidFill>
              </a:defRPr>
            </a:lvl4pPr>
            <a:lvl5pPr indent="-2286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B3B3B"/>
              </a:buClr>
              <a:buSzPts val="1800"/>
              <a:buNone/>
              <a:defRPr>
                <a:solidFill>
                  <a:srgbClr val="3B3B3B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417" name="Google Shape;417;p31"/>
          <p:cNvSpPr txBox="1"/>
          <p:nvPr>
            <p:ph idx="2" type="body"/>
          </p:nvPr>
        </p:nvSpPr>
        <p:spPr>
          <a:xfrm>
            <a:off x="4932000" y="1364550"/>
            <a:ext cx="3960000" cy="3494700"/>
          </a:xfrm>
          <a:prstGeom prst="rect">
            <a:avLst/>
          </a:prstGeom>
          <a:noFill/>
          <a:ln>
            <a:noFill/>
          </a:ln>
        </p:spPr>
        <p:txBody>
          <a:bodyPr anchorCtr="0" anchor="t" bIns="81650" lIns="0" spcFirstLastPara="1" rIns="0" wrap="square" tIns="81650">
            <a:noAutofit/>
          </a:bodyPr>
          <a:lstStyle>
            <a:lvl1pPr indent="-228600" lvl="0" marL="457200" rtl="0" algn="just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sz="1000">
                <a:solidFill>
                  <a:schemeClr val="dk1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  <a:lvl2pPr indent="-228600" lvl="1" marL="91440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3B3B3B"/>
              </a:buClr>
              <a:buSzPts val="1100"/>
              <a:buNone/>
              <a:defRPr sz="1100">
                <a:solidFill>
                  <a:srgbClr val="3B3B3B"/>
                </a:solidFill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B3B3B"/>
              </a:buClr>
              <a:buSzPts val="2100"/>
              <a:buNone/>
              <a:defRPr>
                <a:solidFill>
                  <a:srgbClr val="3B3B3B"/>
                </a:solidFill>
              </a:defRPr>
            </a:lvl3pPr>
            <a:lvl4pPr indent="-2286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B3B3B"/>
              </a:buClr>
              <a:buSzPts val="1800"/>
              <a:buNone/>
              <a:defRPr>
                <a:solidFill>
                  <a:srgbClr val="3B3B3B"/>
                </a:solidFill>
              </a:defRPr>
            </a:lvl4pPr>
            <a:lvl5pPr indent="-2286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B3B3B"/>
              </a:buClr>
              <a:buSzPts val="1800"/>
              <a:buNone/>
              <a:defRPr>
                <a:solidFill>
                  <a:srgbClr val="3B3B3B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418" name="Google Shape;418;p31"/>
          <p:cNvSpPr txBox="1"/>
          <p:nvPr>
            <p:ph type="title"/>
          </p:nvPr>
        </p:nvSpPr>
        <p:spPr>
          <a:xfrm>
            <a:off x="807625" y="232700"/>
            <a:ext cx="81000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9" name="Google Shape;419;p31"/>
          <p:cNvSpPr txBox="1"/>
          <p:nvPr>
            <p:ph idx="3" type="subTitle"/>
          </p:nvPr>
        </p:nvSpPr>
        <p:spPr>
          <a:xfrm>
            <a:off x="807625" y="616000"/>
            <a:ext cx="8100000" cy="45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Font typeface="Roboto"/>
              <a:buNone/>
              <a:defRPr sz="1600"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0" name="Google Shape;420;p31"/>
          <p:cNvSpPr txBox="1"/>
          <p:nvPr>
            <p:ph idx="12" type="sldNum"/>
          </p:nvPr>
        </p:nvSpPr>
        <p:spPr>
          <a:xfrm>
            <a:off x="39909" y="470742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>
                <a:latin typeface="Roboto Light"/>
                <a:ea typeface="Roboto Light"/>
                <a:cs typeface="Roboto Light"/>
                <a:sym typeface="Roboto Light"/>
              </a:defRPr>
            </a:lvl1pPr>
            <a:lvl2pPr lvl="1">
              <a:buNone/>
              <a:defRPr>
                <a:latin typeface="Roboto Light"/>
                <a:ea typeface="Roboto Light"/>
                <a:cs typeface="Roboto Light"/>
                <a:sym typeface="Roboto Light"/>
              </a:defRPr>
            </a:lvl2pPr>
            <a:lvl3pPr lvl="2">
              <a:buNone/>
              <a:defRPr>
                <a:latin typeface="Roboto Light"/>
                <a:ea typeface="Roboto Light"/>
                <a:cs typeface="Roboto Light"/>
                <a:sym typeface="Roboto Light"/>
              </a:defRPr>
            </a:lvl3pPr>
            <a:lvl4pPr lvl="3">
              <a:buNone/>
              <a:defRPr>
                <a:latin typeface="Roboto Light"/>
                <a:ea typeface="Roboto Light"/>
                <a:cs typeface="Roboto Light"/>
                <a:sym typeface="Roboto Light"/>
              </a:defRPr>
            </a:lvl4pPr>
            <a:lvl5pPr lvl="4">
              <a:buNone/>
              <a:defRPr>
                <a:latin typeface="Roboto Light"/>
                <a:ea typeface="Roboto Light"/>
                <a:cs typeface="Roboto Light"/>
                <a:sym typeface="Roboto Light"/>
              </a:defRPr>
            </a:lvl5pPr>
            <a:lvl6pPr lvl="5">
              <a:buNone/>
              <a:defRPr>
                <a:latin typeface="Roboto Light"/>
                <a:ea typeface="Roboto Light"/>
                <a:cs typeface="Roboto Light"/>
                <a:sym typeface="Roboto Light"/>
              </a:defRPr>
            </a:lvl6pPr>
            <a:lvl7pPr lvl="6">
              <a:buNone/>
              <a:defRPr>
                <a:latin typeface="Roboto Light"/>
                <a:ea typeface="Roboto Light"/>
                <a:cs typeface="Roboto Light"/>
                <a:sym typeface="Roboto Light"/>
              </a:defRPr>
            </a:lvl7pPr>
            <a:lvl8pPr lvl="7">
              <a:buNone/>
              <a:defRPr>
                <a:latin typeface="Roboto Light"/>
                <a:ea typeface="Roboto Light"/>
                <a:cs typeface="Roboto Light"/>
                <a:sym typeface="Roboto Light"/>
              </a:defRPr>
            </a:lvl8pPr>
            <a:lvl9pPr lvl="8">
              <a:buNone/>
              <a:defRPr>
                <a:latin typeface="Roboto Light"/>
                <a:ea typeface="Roboto Light"/>
                <a:cs typeface="Roboto Light"/>
                <a:sym typeface="Roboto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pos="4320">
          <p15:clr>
            <a:srgbClr val="FBAE40"/>
          </p15:clr>
        </p15:guide>
        <p15:guide id="2" orient="horz" pos="2430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e 1 colonne">
  <p:cSld name="Simple_1_1">
    <p:spTree>
      <p:nvGrpSpPr>
        <p:cNvPr id="42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Google Shape;422;p32"/>
          <p:cNvSpPr txBox="1"/>
          <p:nvPr>
            <p:ph idx="1" type="body"/>
          </p:nvPr>
        </p:nvSpPr>
        <p:spPr>
          <a:xfrm>
            <a:off x="792000" y="1364550"/>
            <a:ext cx="8100000" cy="3494700"/>
          </a:xfrm>
          <a:prstGeom prst="rect">
            <a:avLst/>
          </a:prstGeom>
          <a:noFill/>
          <a:ln>
            <a:noFill/>
          </a:ln>
        </p:spPr>
        <p:txBody>
          <a:bodyPr anchorCtr="0" anchor="t" bIns="81650" lIns="0" spcFirstLastPara="1" rIns="0" wrap="square" tIns="81650">
            <a:noAutofit/>
          </a:bodyPr>
          <a:lstStyle>
            <a:lvl1pPr indent="-228600" lvl="0" marL="457200" rtl="0" algn="just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sz="1000">
                <a:solidFill>
                  <a:schemeClr val="dk1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  <a:lvl2pPr indent="-228600" lvl="1" marL="91440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3B3B3B"/>
              </a:buClr>
              <a:buSzPts val="1100"/>
              <a:buNone/>
              <a:defRPr sz="1100">
                <a:solidFill>
                  <a:srgbClr val="3B3B3B"/>
                </a:solidFill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B3B3B"/>
              </a:buClr>
              <a:buSzPts val="2100"/>
              <a:buNone/>
              <a:defRPr>
                <a:solidFill>
                  <a:srgbClr val="3B3B3B"/>
                </a:solidFill>
              </a:defRPr>
            </a:lvl3pPr>
            <a:lvl4pPr indent="-2286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B3B3B"/>
              </a:buClr>
              <a:buSzPts val="1800"/>
              <a:buNone/>
              <a:defRPr>
                <a:solidFill>
                  <a:srgbClr val="3B3B3B"/>
                </a:solidFill>
              </a:defRPr>
            </a:lvl4pPr>
            <a:lvl5pPr indent="-2286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B3B3B"/>
              </a:buClr>
              <a:buSzPts val="1800"/>
              <a:buNone/>
              <a:defRPr>
                <a:solidFill>
                  <a:srgbClr val="3B3B3B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423" name="Google Shape;423;p32"/>
          <p:cNvSpPr txBox="1"/>
          <p:nvPr>
            <p:ph type="title"/>
          </p:nvPr>
        </p:nvSpPr>
        <p:spPr>
          <a:xfrm>
            <a:off x="807625" y="232700"/>
            <a:ext cx="81000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4" name="Google Shape;424;p32"/>
          <p:cNvSpPr txBox="1"/>
          <p:nvPr>
            <p:ph idx="2" type="subTitle"/>
          </p:nvPr>
        </p:nvSpPr>
        <p:spPr>
          <a:xfrm>
            <a:off x="807625" y="616000"/>
            <a:ext cx="8100000" cy="45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Font typeface="Roboto"/>
              <a:buNone/>
              <a:defRPr sz="1600"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5" name="Google Shape;425;p32"/>
          <p:cNvSpPr txBox="1"/>
          <p:nvPr>
            <p:ph idx="12" type="sldNum"/>
          </p:nvPr>
        </p:nvSpPr>
        <p:spPr>
          <a:xfrm>
            <a:off x="39909" y="470742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>
                <a:latin typeface="Roboto Light"/>
                <a:ea typeface="Roboto Light"/>
                <a:cs typeface="Roboto Light"/>
                <a:sym typeface="Roboto Light"/>
              </a:defRPr>
            </a:lvl1pPr>
            <a:lvl2pPr lvl="1">
              <a:buNone/>
              <a:defRPr>
                <a:latin typeface="Roboto Light"/>
                <a:ea typeface="Roboto Light"/>
                <a:cs typeface="Roboto Light"/>
                <a:sym typeface="Roboto Light"/>
              </a:defRPr>
            </a:lvl2pPr>
            <a:lvl3pPr lvl="2">
              <a:buNone/>
              <a:defRPr>
                <a:latin typeface="Roboto Light"/>
                <a:ea typeface="Roboto Light"/>
                <a:cs typeface="Roboto Light"/>
                <a:sym typeface="Roboto Light"/>
              </a:defRPr>
            </a:lvl3pPr>
            <a:lvl4pPr lvl="3">
              <a:buNone/>
              <a:defRPr>
                <a:latin typeface="Roboto Light"/>
                <a:ea typeface="Roboto Light"/>
                <a:cs typeface="Roboto Light"/>
                <a:sym typeface="Roboto Light"/>
              </a:defRPr>
            </a:lvl4pPr>
            <a:lvl5pPr lvl="4">
              <a:buNone/>
              <a:defRPr>
                <a:latin typeface="Roboto Light"/>
                <a:ea typeface="Roboto Light"/>
                <a:cs typeface="Roboto Light"/>
                <a:sym typeface="Roboto Light"/>
              </a:defRPr>
            </a:lvl5pPr>
            <a:lvl6pPr lvl="5">
              <a:buNone/>
              <a:defRPr>
                <a:latin typeface="Roboto Light"/>
                <a:ea typeface="Roboto Light"/>
                <a:cs typeface="Roboto Light"/>
                <a:sym typeface="Roboto Light"/>
              </a:defRPr>
            </a:lvl6pPr>
            <a:lvl7pPr lvl="6">
              <a:buNone/>
              <a:defRPr>
                <a:latin typeface="Roboto Light"/>
                <a:ea typeface="Roboto Light"/>
                <a:cs typeface="Roboto Light"/>
                <a:sym typeface="Roboto Light"/>
              </a:defRPr>
            </a:lvl7pPr>
            <a:lvl8pPr lvl="7">
              <a:buNone/>
              <a:defRPr>
                <a:latin typeface="Roboto Light"/>
                <a:ea typeface="Roboto Light"/>
                <a:cs typeface="Roboto Light"/>
                <a:sym typeface="Roboto Light"/>
              </a:defRPr>
            </a:lvl8pPr>
            <a:lvl9pPr lvl="8">
              <a:buNone/>
              <a:defRPr>
                <a:latin typeface="Roboto Light"/>
                <a:ea typeface="Roboto Light"/>
                <a:cs typeface="Roboto Light"/>
                <a:sym typeface="Roboto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pos="4320">
          <p15:clr>
            <a:srgbClr val="FBAE40"/>
          </p15:clr>
        </p15:guide>
        <p15:guide id="2" orient="horz" pos="2430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426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p33"/>
          <p:cNvSpPr/>
          <p:nvPr/>
        </p:nvSpPr>
        <p:spPr>
          <a:xfrm>
            <a:off x="-209006" y="-97971"/>
            <a:ext cx="9510000" cy="5358900"/>
          </a:xfrm>
          <a:prstGeom prst="rect">
            <a:avLst/>
          </a:prstGeom>
          <a:gradFill>
            <a:gsLst>
              <a:gs pos="0">
                <a:srgbClr val="082542"/>
              </a:gs>
              <a:gs pos="76000">
                <a:srgbClr val="465C71"/>
              </a:gs>
              <a:gs pos="100000">
                <a:srgbClr val="8392A0"/>
              </a:gs>
            </a:gsLst>
            <a:lin ang="2700006" scaled="0"/>
          </a:gra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8" name="Google Shape;428;p3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0"/>
              <a:buNone/>
              <a:defRPr sz="3500">
                <a:solidFill>
                  <a:srgbClr val="FFFFFF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0"/>
              <a:buNone/>
              <a:defRPr sz="3500">
                <a:solidFill>
                  <a:srgbClr val="FFFFFF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0"/>
              <a:buNone/>
              <a:defRPr sz="3500">
                <a:solidFill>
                  <a:srgbClr val="FFFFFF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0"/>
              <a:buNone/>
              <a:defRPr sz="3500">
                <a:solidFill>
                  <a:srgbClr val="FFFFFF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0"/>
              <a:buNone/>
              <a:defRPr sz="3500">
                <a:solidFill>
                  <a:srgbClr val="FFFFFF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0"/>
              <a:buNone/>
              <a:defRPr sz="3500">
                <a:solidFill>
                  <a:srgbClr val="FFFFFF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0"/>
              <a:buNone/>
              <a:defRPr sz="3500">
                <a:solidFill>
                  <a:srgbClr val="FFFFFF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0"/>
              <a:buNone/>
              <a:defRPr sz="3500">
                <a:solidFill>
                  <a:srgbClr val="FFFFFF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00"/>
              <a:buNone/>
              <a:defRPr sz="35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429" name="Google Shape;429;p3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Autofit/>
          </a:bodyPr>
          <a:lstStyle>
            <a:lvl1pPr lvl="0" rtl="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"/>
              <a:buNone/>
              <a:defRPr sz="20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Font typeface="Roboto"/>
              <a:buNone/>
              <a:defRPr sz="2000">
                <a:latin typeface="Roboto"/>
                <a:ea typeface="Roboto"/>
                <a:cs typeface="Roboto"/>
                <a:sym typeface="Roboto"/>
              </a:defRPr>
            </a:lvl2pPr>
            <a:lvl3pPr lvl="2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Font typeface="Roboto"/>
              <a:buNone/>
              <a:defRPr sz="2000">
                <a:latin typeface="Roboto"/>
                <a:ea typeface="Roboto"/>
                <a:cs typeface="Roboto"/>
                <a:sym typeface="Roboto"/>
              </a:defRPr>
            </a:lvl3pPr>
            <a:lvl4pPr lvl="3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Font typeface="Roboto"/>
              <a:buNone/>
              <a:defRPr sz="2000">
                <a:latin typeface="Roboto"/>
                <a:ea typeface="Roboto"/>
                <a:cs typeface="Roboto"/>
                <a:sym typeface="Roboto"/>
              </a:defRPr>
            </a:lvl4pPr>
            <a:lvl5pPr lvl="4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Font typeface="Roboto"/>
              <a:buNone/>
              <a:defRPr sz="2000">
                <a:latin typeface="Roboto"/>
                <a:ea typeface="Roboto"/>
                <a:cs typeface="Roboto"/>
                <a:sym typeface="Roboto"/>
              </a:defRPr>
            </a:lvl5pPr>
            <a:lvl6pPr lvl="5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Font typeface="Roboto"/>
              <a:buNone/>
              <a:defRPr sz="2000">
                <a:latin typeface="Roboto"/>
                <a:ea typeface="Roboto"/>
                <a:cs typeface="Roboto"/>
                <a:sym typeface="Roboto"/>
              </a:defRPr>
            </a:lvl6pPr>
            <a:lvl7pPr lvl="6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Font typeface="Roboto"/>
              <a:buNone/>
              <a:defRPr sz="2000">
                <a:latin typeface="Roboto"/>
                <a:ea typeface="Roboto"/>
                <a:cs typeface="Roboto"/>
                <a:sym typeface="Roboto"/>
              </a:defRPr>
            </a:lvl7pPr>
            <a:lvl8pPr lvl="7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Font typeface="Roboto"/>
              <a:buNone/>
              <a:defRPr sz="2000">
                <a:latin typeface="Roboto"/>
                <a:ea typeface="Roboto"/>
                <a:cs typeface="Roboto"/>
                <a:sym typeface="Roboto"/>
              </a:defRPr>
            </a:lvl8pPr>
            <a:lvl9pPr lvl="8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Font typeface="Roboto"/>
              <a:buNone/>
              <a:defRPr sz="20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430" name="Google Shape;430;p33"/>
          <p:cNvSpPr txBox="1"/>
          <p:nvPr>
            <p:ph idx="2" type="body"/>
          </p:nvPr>
        </p:nvSpPr>
        <p:spPr>
          <a:xfrm>
            <a:off x="1116994" y="3389775"/>
            <a:ext cx="6858000" cy="347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"/>
              <a:buNone/>
              <a:defRPr sz="12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228600" lvl="1" marL="914400" rtl="0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oboto"/>
              <a:buNone/>
              <a:defRPr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28600" lvl="2" marL="1371600" rtl="0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oboto"/>
              <a:buNone/>
              <a:defRPr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rtl="0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oboto"/>
              <a:buChar char="•"/>
              <a:defRPr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 rtl="0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oboto"/>
              <a:buChar char="o"/>
              <a:defRPr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rtl="0" algn="ctr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oboto"/>
              <a:buChar char="•"/>
              <a:defRPr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rtl="0" algn="ctr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oboto"/>
              <a:buChar char="•"/>
              <a:defRPr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rtl="0" algn="ctr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oboto"/>
              <a:buChar char="•"/>
              <a:defRPr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rtl="0" algn="ctr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oboto"/>
              <a:buChar char="•"/>
              <a:defRPr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pic>
        <p:nvPicPr>
          <p:cNvPr id="431" name="Google Shape;431;p3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681807" y="4415714"/>
            <a:ext cx="1728384" cy="347700"/>
          </a:xfrm>
          <a:prstGeom prst="rect">
            <a:avLst/>
          </a:prstGeom>
          <a:noFill/>
          <a:ln>
            <a:noFill/>
          </a:ln>
        </p:spPr>
      </p:pic>
      <p:sp>
        <p:nvSpPr>
          <p:cNvPr id="432" name="Google Shape;432;p3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buNone/>
              <a:defRPr/>
            </a:lvl1pPr>
            <a:lvl2pPr lvl="1" algn="r">
              <a:buNone/>
              <a:defRPr/>
            </a:lvl2pPr>
            <a:lvl3pPr lvl="2" algn="r">
              <a:buNone/>
              <a:defRPr/>
            </a:lvl3pPr>
            <a:lvl4pPr lvl="3" algn="r">
              <a:buNone/>
              <a:defRPr/>
            </a:lvl4pPr>
            <a:lvl5pPr lvl="4" algn="r">
              <a:buNone/>
              <a:defRPr/>
            </a:lvl5pPr>
            <a:lvl6pPr lvl="5" algn="r">
              <a:buNone/>
              <a:defRPr/>
            </a:lvl6pPr>
            <a:lvl7pPr lvl="6" algn="r">
              <a:buNone/>
              <a:defRPr/>
            </a:lvl7pPr>
            <a:lvl8pPr lvl="7" algn="r">
              <a:buNone/>
              <a:defRPr/>
            </a:lvl8pPr>
            <a:lvl9pPr lvl="8" algn="r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433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p3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5" name="Google Shape;435;p34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rtl="0">
              <a:spcBef>
                <a:spcPts val="800"/>
              </a:spcBef>
              <a:spcAft>
                <a:spcPts val="0"/>
              </a:spcAft>
              <a:buSzPts val="1400"/>
              <a:buNone/>
              <a:defRPr sz="1400"/>
            </a:lvl1pPr>
            <a:lvl2pPr indent="-228600" lvl="1" marL="914400" rtl="0"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rtl="0"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3pPr>
            <a:lvl4pPr indent="-304800" lvl="3" marL="1828800" rtl="0"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200"/>
            </a:lvl4pPr>
            <a:lvl5pPr indent="-304800" lvl="4" marL="2286000" rtl="0">
              <a:spcBef>
                <a:spcPts val="400"/>
              </a:spcBef>
              <a:spcAft>
                <a:spcPts val="0"/>
              </a:spcAft>
              <a:buSzPts val="1200"/>
              <a:buChar char="o"/>
              <a:defRPr sz="1200"/>
            </a:lvl5pPr>
            <a:lvl6pPr indent="-304800" lvl="5" marL="2743200" rtl="0"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200"/>
            </a:lvl6pPr>
            <a:lvl7pPr indent="-304800" lvl="6" marL="3200400" rtl="0"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200"/>
            </a:lvl7pPr>
            <a:lvl8pPr indent="-304800" lvl="7" marL="3657600" rtl="0"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200"/>
            </a:lvl8pPr>
            <a:lvl9pPr indent="-304800" lvl="8" marL="4114800" rtl="0"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200"/>
            </a:lvl9pPr>
          </a:lstStyle>
          <a:p/>
        </p:txBody>
      </p:sp>
      <p:sp>
        <p:nvSpPr>
          <p:cNvPr id="436" name="Google Shape;436;p34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rtl="0">
              <a:spcBef>
                <a:spcPts val="800"/>
              </a:spcBef>
              <a:spcAft>
                <a:spcPts val="0"/>
              </a:spcAft>
              <a:buSzPts val="1400"/>
              <a:buNone/>
              <a:defRPr sz="1400"/>
            </a:lvl1pPr>
            <a:lvl2pPr indent="-228600" lvl="1" marL="914400" rtl="0"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rtl="0"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3pPr>
            <a:lvl4pPr indent="-304800" lvl="3" marL="1828800" rtl="0"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200"/>
            </a:lvl4pPr>
            <a:lvl5pPr indent="-304800" lvl="4" marL="2286000" rtl="0">
              <a:spcBef>
                <a:spcPts val="400"/>
              </a:spcBef>
              <a:spcAft>
                <a:spcPts val="0"/>
              </a:spcAft>
              <a:buSzPts val="1200"/>
              <a:buChar char="o"/>
              <a:defRPr sz="1200"/>
            </a:lvl5pPr>
            <a:lvl6pPr indent="-304800" lvl="5" marL="2743200" rtl="0"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200"/>
            </a:lvl6pPr>
            <a:lvl7pPr indent="-304800" lvl="6" marL="3200400" rtl="0"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200"/>
            </a:lvl7pPr>
            <a:lvl8pPr indent="-304800" lvl="7" marL="3657600" rtl="0"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200"/>
            </a:lvl8pPr>
            <a:lvl9pPr indent="-304800" lvl="8" marL="4114800" rtl="0"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200"/>
            </a:lvl9pPr>
          </a:lstStyle>
          <a:p/>
        </p:txBody>
      </p:sp>
      <p:sp>
        <p:nvSpPr>
          <p:cNvPr id="437" name="Google Shape;437;p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438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p3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0" name="Google Shape;440;p3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rtl="0">
              <a:spcBef>
                <a:spcPts val="800"/>
              </a:spcBef>
              <a:spcAft>
                <a:spcPts val="0"/>
              </a:spcAft>
              <a:buSzPts val="2100"/>
              <a:buNone/>
              <a:defRPr/>
            </a:lvl1pPr>
            <a:lvl2pPr indent="-228600" lvl="1" marL="914400" rtl="0"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2pPr>
            <a:lvl3pPr indent="-228600" lvl="2" marL="1371600" rtl="0">
              <a:spcBef>
                <a:spcPts val="400"/>
              </a:spcBef>
              <a:spcAft>
                <a:spcPts val="0"/>
              </a:spcAft>
              <a:buSzPts val="1500"/>
              <a:buNone/>
              <a:defRPr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4pPr>
            <a:lvl5pPr indent="-273050" lvl="4" marL="2286000" rtl="0">
              <a:spcBef>
                <a:spcPts val="400"/>
              </a:spcBef>
              <a:spcAft>
                <a:spcPts val="0"/>
              </a:spcAft>
              <a:buSzPts val="700"/>
              <a:buChar char="o"/>
              <a:defRPr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/>
        </p:txBody>
      </p:sp>
      <p:sp>
        <p:nvSpPr>
          <p:cNvPr id="441" name="Google Shape;441;p3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>
  <p:cSld name="CUSTOM">
    <p:bg>
      <p:bgPr>
        <a:solidFill>
          <a:srgbClr val="0C2E3A"/>
        </a:solidFill>
      </p:bgPr>
    </p:bg>
    <p:spTree>
      <p:nvGrpSpPr>
        <p:cNvPr id="442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1">
  <p:cSld name="TITLE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443" name="Shape 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Google Shape;444;p37"/>
          <p:cNvSpPr/>
          <p:nvPr/>
        </p:nvSpPr>
        <p:spPr>
          <a:xfrm>
            <a:off x="349975" y="313500"/>
            <a:ext cx="8444100" cy="4516500"/>
          </a:xfrm>
          <a:prstGeom prst="rect">
            <a:avLst/>
          </a:prstGeom>
          <a:solidFill>
            <a:srgbClr val="004065">
              <a:alpha val="8603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5" name="Google Shape;445;p37"/>
          <p:cNvSpPr txBox="1"/>
          <p:nvPr>
            <p:ph type="ctrTitle"/>
          </p:nvPr>
        </p:nvSpPr>
        <p:spPr>
          <a:xfrm>
            <a:off x="349975" y="1312075"/>
            <a:ext cx="8444100" cy="147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46" name="Google Shape;446;p37"/>
          <p:cNvSpPr txBox="1"/>
          <p:nvPr>
            <p:ph idx="1" type="subTitle"/>
          </p:nvPr>
        </p:nvSpPr>
        <p:spPr>
          <a:xfrm>
            <a:off x="349900" y="3040375"/>
            <a:ext cx="8444100" cy="8610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Autofit/>
          </a:bodyPr>
          <a:lstStyle>
            <a:lvl1pPr lvl="0" rtl="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D9D9D9"/>
              </a:buClr>
              <a:buSzPts val="2400"/>
              <a:buNone/>
              <a:defRPr sz="2400">
                <a:solidFill>
                  <a:srgbClr val="D9D9D9"/>
                </a:solidFill>
              </a:defRPr>
            </a:lvl1pPr>
            <a:lvl2pPr lvl="1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47" name="Google Shape;447;p37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anel 5 intervenants">
  <p:cSld name="1_Titre de section 1_3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/>
          <p:nvPr/>
        </p:nvSpPr>
        <p:spPr>
          <a:xfrm>
            <a:off x="628650" y="0"/>
            <a:ext cx="8515500" cy="5143500"/>
          </a:xfrm>
          <a:prstGeom prst="rect">
            <a:avLst/>
          </a:prstGeom>
          <a:solidFill>
            <a:srgbClr val="08254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8254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Google Shape;31;p5"/>
          <p:cNvSpPr/>
          <p:nvPr/>
        </p:nvSpPr>
        <p:spPr>
          <a:xfrm>
            <a:off x="1137401" y="637799"/>
            <a:ext cx="7498200" cy="6957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" name="Google Shape;32;p5"/>
          <p:cNvSpPr/>
          <p:nvPr/>
        </p:nvSpPr>
        <p:spPr>
          <a:xfrm>
            <a:off x="1135143" y="637789"/>
            <a:ext cx="122400" cy="695700"/>
          </a:xfrm>
          <a:prstGeom prst="rect">
            <a:avLst/>
          </a:prstGeom>
          <a:solidFill>
            <a:srgbClr val="FFBDA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" name="Google Shape;33;p5"/>
          <p:cNvSpPr/>
          <p:nvPr/>
        </p:nvSpPr>
        <p:spPr>
          <a:xfrm>
            <a:off x="0" y="0"/>
            <a:ext cx="6285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" name="Google Shape;34;p5"/>
          <p:cNvSpPr txBox="1"/>
          <p:nvPr>
            <p:ph type="title"/>
          </p:nvPr>
        </p:nvSpPr>
        <p:spPr>
          <a:xfrm>
            <a:off x="1409450" y="745674"/>
            <a:ext cx="7076100" cy="480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" type="subTitle"/>
          </p:nvPr>
        </p:nvSpPr>
        <p:spPr>
          <a:xfrm>
            <a:off x="1416050" y="1333499"/>
            <a:ext cx="7062900" cy="5790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>
              <a:spcBef>
                <a:spcPts val="8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oboto"/>
              <a:buNone/>
              <a:defRPr sz="14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2pPr>
            <a:lvl3pPr lvl="2" rtl="0">
              <a:spcBef>
                <a:spcPts val="400"/>
              </a:spcBef>
              <a:spcAft>
                <a:spcPts val="0"/>
              </a:spcAft>
              <a:buSzPts val="1500"/>
              <a:buNone/>
              <a:defRPr/>
            </a:lvl3pPr>
            <a:lvl4pPr lvl="3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400"/>
              </a:spcBef>
              <a:spcAft>
                <a:spcPts val="0"/>
              </a:spcAft>
              <a:buSzPts val="700"/>
              <a:buNone/>
              <a:defRPr/>
            </a:lvl5pPr>
            <a:lvl6pPr lvl="5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5"/>
          <p:cNvSpPr txBox="1"/>
          <p:nvPr>
            <p:ph idx="12" type="sldNum"/>
          </p:nvPr>
        </p:nvSpPr>
        <p:spPr>
          <a:xfrm>
            <a:off x="39909" y="470742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7" name="Google Shape;37;p5"/>
          <p:cNvSpPr txBox="1"/>
          <p:nvPr>
            <p:ph idx="2" type="sldNum"/>
          </p:nvPr>
        </p:nvSpPr>
        <p:spPr>
          <a:xfrm>
            <a:off x="39909" y="470742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rgbClr val="082542"/>
                </a:solidFill>
              </a:defRPr>
            </a:lvl1pPr>
            <a:lvl2pPr lvl="1" rtl="0">
              <a:buNone/>
              <a:defRPr>
                <a:solidFill>
                  <a:srgbClr val="082542"/>
                </a:solidFill>
              </a:defRPr>
            </a:lvl2pPr>
            <a:lvl3pPr lvl="2" rtl="0">
              <a:buNone/>
              <a:defRPr>
                <a:solidFill>
                  <a:srgbClr val="082542"/>
                </a:solidFill>
              </a:defRPr>
            </a:lvl3pPr>
            <a:lvl4pPr lvl="3" rtl="0">
              <a:buNone/>
              <a:defRPr>
                <a:solidFill>
                  <a:srgbClr val="082542"/>
                </a:solidFill>
              </a:defRPr>
            </a:lvl4pPr>
            <a:lvl5pPr lvl="4" rtl="0">
              <a:buNone/>
              <a:defRPr>
                <a:solidFill>
                  <a:srgbClr val="082542"/>
                </a:solidFill>
              </a:defRPr>
            </a:lvl5pPr>
            <a:lvl6pPr lvl="5" rtl="0">
              <a:buNone/>
              <a:defRPr>
                <a:solidFill>
                  <a:srgbClr val="082542"/>
                </a:solidFill>
              </a:defRPr>
            </a:lvl6pPr>
            <a:lvl7pPr lvl="6" rtl="0">
              <a:buNone/>
              <a:defRPr>
                <a:solidFill>
                  <a:srgbClr val="082542"/>
                </a:solidFill>
              </a:defRPr>
            </a:lvl7pPr>
            <a:lvl8pPr lvl="7" rtl="0">
              <a:buNone/>
              <a:defRPr>
                <a:solidFill>
                  <a:srgbClr val="082542"/>
                </a:solidFill>
              </a:defRPr>
            </a:lvl8pPr>
            <a:lvl9pPr lvl="8" rtl="0">
              <a:buNone/>
              <a:defRPr>
                <a:solidFill>
                  <a:srgbClr val="082542"/>
                </a:solidFill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8" name="Google Shape;38;p5"/>
          <p:cNvSpPr/>
          <p:nvPr/>
        </p:nvSpPr>
        <p:spPr>
          <a:xfrm>
            <a:off x="1137400" y="2191638"/>
            <a:ext cx="1332000" cy="1332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Photo</a:t>
            </a:r>
            <a:endParaRPr/>
          </a:p>
        </p:txBody>
      </p:sp>
      <p:sp>
        <p:nvSpPr>
          <p:cNvPr id="39" name="Google Shape;39;p5"/>
          <p:cNvSpPr/>
          <p:nvPr/>
        </p:nvSpPr>
        <p:spPr>
          <a:xfrm>
            <a:off x="2678900" y="2191638"/>
            <a:ext cx="1332000" cy="1332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</a:rPr>
              <a:t>Photo</a:t>
            </a:r>
            <a:endParaRPr/>
          </a:p>
        </p:txBody>
      </p:sp>
      <p:sp>
        <p:nvSpPr>
          <p:cNvPr id="40" name="Google Shape;40;p5"/>
          <p:cNvSpPr/>
          <p:nvPr/>
        </p:nvSpPr>
        <p:spPr>
          <a:xfrm>
            <a:off x="4220400" y="2191638"/>
            <a:ext cx="1332000" cy="1332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</a:rPr>
              <a:t>Photo</a:t>
            </a:r>
            <a:endParaRPr/>
          </a:p>
        </p:txBody>
      </p:sp>
      <p:sp>
        <p:nvSpPr>
          <p:cNvPr id="41" name="Google Shape;41;p5"/>
          <p:cNvSpPr/>
          <p:nvPr/>
        </p:nvSpPr>
        <p:spPr>
          <a:xfrm>
            <a:off x="5761900" y="2191638"/>
            <a:ext cx="1332000" cy="1332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Photo</a:t>
            </a:r>
            <a:endParaRPr/>
          </a:p>
        </p:txBody>
      </p:sp>
      <p:sp>
        <p:nvSpPr>
          <p:cNvPr id="42" name="Google Shape;42;p5"/>
          <p:cNvSpPr/>
          <p:nvPr/>
        </p:nvSpPr>
        <p:spPr>
          <a:xfrm>
            <a:off x="7303400" y="2191638"/>
            <a:ext cx="1332000" cy="1332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Photo</a:t>
            </a:r>
            <a:endParaRPr/>
          </a:p>
        </p:txBody>
      </p:sp>
      <p:sp>
        <p:nvSpPr>
          <p:cNvPr id="43" name="Google Shape;43;p5"/>
          <p:cNvSpPr txBox="1"/>
          <p:nvPr>
            <p:ph idx="3" type="title"/>
          </p:nvPr>
        </p:nvSpPr>
        <p:spPr>
          <a:xfrm>
            <a:off x="1135150" y="3523650"/>
            <a:ext cx="1332000" cy="530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5"/>
          <p:cNvSpPr txBox="1"/>
          <p:nvPr>
            <p:ph idx="4" type="subTitle"/>
          </p:nvPr>
        </p:nvSpPr>
        <p:spPr>
          <a:xfrm>
            <a:off x="1135150" y="4053750"/>
            <a:ext cx="1332000" cy="579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"/>
              <a:buNone/>
              <a:defRPr sz="12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5"/>
          <p:cNvSpPr txBox="1"/>
          <p:nvPr>
            <p:ph idx="5" type="title"/>
          </p:nvPr>
        </p:nvSpPr>
        <p:spPr>
          <a:xfrm>
            <a:off x="2678900" y="3523650"/>
            <a:ext cx="1332000" cy="530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5"/>
          <p:cNvSpPr txBox="1"/>
          <p:nvPr>
            <p:ph idx="6" type="subTitle"/>
          </p:nvPr>
        </p:nvSpPr>
        <p:spPr>
          <a:xfrm>
            <a:off x="2678900" y="4053750"/>
            <a:ext cx="1332000" cy="5790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80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"/>
              <a:buNone/>
              <a:defRPr sz="12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2pPr>
            <a:lvl3pPr lvl="2" rtl="0">
              <a:spcBef>
                <a:spcPts val="400"/>
              </a:spcBef>
              <a:spcAft>
                <a:spcPts val="0"/>
              </a:spcAft>
              <a:buSzPts val="1500"/>
              <a:buNone/>
              <a:defRPr/>
            </a:lvl3pPr>
            <a:lvl4pPr lvl="3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400"/>
              </a:spcBef>
              <a:spcAft>
                <a:spcPts val="0"/>
              </a:spcAft>
              <a:buSzPts val="700"/>
              <a:buNone/>
              <a:defRPr/>
            </a:lvl5pPr>
            <a:lvl6pPr lvl="5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5"/>
          <p:cNvSpPr txBox="1"/>
          <p:nvPr>
            <p:ph idx="7" type="title"/>
          </p:nvPr>
        </p:nvSpPr>
        <p:spPr>
          <a:xfrm>
            <a:off x="4222650" y="3523650"/>
            <a:ext cx="1332000" cy="530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5"/>
          <p:cNvSpPr txBox="1"/>
          <p:nvPr>
            <p:ph idx="8" type="subTitle"/>
          </p:nvPr>
        </p:nvSpPr>
        <p:spPr>
          <a:xfrm>
            <a:off x="4222650" y="4053750"/>
            <a:ext cx="1332000" cy="5790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80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"/>
              <a:buNone/>
              <a:defRPr sz="12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2pPr>
            <a:lvl3pPr lvl="2" rtl="0">
              <a:spcBef>
                <a:spcPts val="400"/>
              </a:spcBef>
              <a:spcAft>
                <a:spcPts val="0"/>
              </a:spcAft>
              <a:buSzPts val="1500"/>
              <a:buNone/>
              <a:defRPr/>
            </a:lvl3pPr>
            <a:lvl4pPr lvl="3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400"/>
              </a:spcBef>
              <a:spcAft>
                <a:spcPts val="0"/>
              </a:spcAft>
              <a:buSzPts val="700"/>
              <a:buNone/>
              <a:defRPr/>
            </a:lvl5pPr>
            <a:lvl6pPr lvl="5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5"/>
          <p:cNvSpPr txBox="1"/>
          <p:nvPr>
            <p:ph idx="9" type="title"/>
          </p:nvPr>
        </p:nvSpPr>
        <p:spPr>
          <a:xfrm>
            <a:off x="5766400" y="3523650"/>
            <a:ext cx="1332000" cy="530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5"/>
          <p:cNvSpPr txBox="1"/>
          <p:nvPr>
            <p:ph idx="13" type="subTitle"/>
          </p:nvPr>
        </p:nvSpPr>
        <p:spPr>
          <a:xfrm>
            <a:off x="5766400" y="4053750"/>
            <a:ext cx="1332000" cy="5790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80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"/>
              <a:buNone/>
              <a:defRPr sz="12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2pPr>
            <a:lvl3pPr lvl="2" rtl="0">
              <a:spcBef>
                <a:spcPts val="400"/>
              </a:spcBef>
              <a:spcAft>
                <a:spcPts val="0"/>
              </a:spcAft>
              <a:buSzPts val="1500"/>
              <a:buNone/>
              <a:defRPr/>
            </a:lvl3pPr>
            <a:lvl4pPr lvl="3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400"/>
              </a:spcBef>
              <a:spcAft>
                <a:spcPts val="0"/>
              </a:spcAft>
              <a:buSzPts val="700"/>
              <a:buNone/>
              <a:defRPr/>
            </a:lvl5pPr>
            <a:lvl6pPr lvl="5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5"/>
          <p:cNvSpPr txBox="1"/>
          <p:nvPr>
            <p:ph idx="14" type="title"/>
          </p:nvPr>
        </p:nvSpPr>
        <p:spPr>
          <a:xfrm>
            <a:off x="7310150" y="3523650"/>
            <a:ext cx="1332000" cy="530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5"/>
          <p:cNvSpPr txBox="1"/>
          <p:nvPr>
            <p:ph idx="15" type="subTitle"/>
          </p:nvPr>
        </p:nvSpPr>
        <p:spPr>
          <a:xfrm>
            <a:off x="7310150" y="4053750"/>
            <a:ext cx="1332000" cy="5790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80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"/>
              <a:buNone/>
              <a:defRPr sz="12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2pPr>
            <a:lvl3pPr lvl="2" rtl="0">
              <a:spcBef>
                <a:spcPts val="400"/>
              </a:spcBef>
              <a:spcAft>
                <a:spcPts val="0"/>
              </a:spcAft>
              <a:buSzPts val="1500"/>
              <a:buNone/>
              <a:defRPr/>
            </a:lvl3pPr>
            <a:lvl4pPr lvl="3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400"/>
              </a:spcBef>
              <a:spcAft>
                <a:spcPts val="0"/>
              </a:spcAft>
              <a:buSzPts val="700"/>
              <a:buNone/>
              <a:defRPr/>
            </a:lvl5pPr>
            <a:lvl6pPr lvl="5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anel 5 intervenants - alt">
  <p:cSld name="1_Titre de section 1_3_2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6"/>
          <p:cNvSpPr/>
          <p:nvPr/>
        </p:nvSpPr>
        <p:spPr>
          <a:xfrm>
            <a:off x="1137401" y="637799"/>
            <a:ext cx="7498200" cy="6957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Google Shape;55;p6"/>
          <p:cNvSpPr/>
          <p:nvPr/>
        </p:nvSpPr>
        <p:spPr>
          <a:xfrm>
            <a:off x="1135150" y="637804"/>
            <a:ext cx="122400" cy="695700"/>
          </a:xfrm>
          <a:prstGeom prst="rect">
            <a:avLst/>
          </a:prstGeom>
          <a:solidFill>
            <a:srgbClr val="FFBDA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6"/>
          <p:cNvSpPr txBox="1"/>
          <p:nvPr>
            <p:ph type="title"/>
          </p:nvPr>
        </p:nvSpPr>
        <p:spPr>
          <a:xfrm>
            <a:off x="1409450" y="745674"/>
            <a:ext cx="7076100" cy="480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6"/>
          <p:cNvSpPr txBox="1"/>
          <p:nvPr>
            <p:ph idx="1" type="subTitle"/>
          </p:nvPr>
        </p:nvSpPr>
        <p:spPr>
          <a:xfrm>
            <a:off x="1416050" y="1333499"/>
            <a:ext cx="7062900" cy="5790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>
              <a:spcBef>
                <a:spcPts val="800"/>
              </a:spcBef>
              <a:spcAft>
                <a:spcPts val="0"/>
              </a:spcAft>
              <a:buSzPts val="1400"/>
              <a:buFont typeface="Roboto"/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2pPr>
            <a:lvl3pPr lvl="2" rtl="0">
              <a:spcBef>
                <a:spcPts val="400"/>
              </a:spcBef>
              <a:spcAft>
                <a:spcPts val="0"/>
              </a:spcAft>
              <a:buSzPts val="1500"/>
              <a:buNone/>
              <a:defRPr/>
            </a:lvl3pPr>
            <a:lvl4pPr lvl="3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400"/>
              </a:spcBef>
              <a:spcAft>
                <a:spcPts val="0"/>
              </a:spcAft>
              <a:buSzPts val="700"/>
              <a:buNone/>
              <a:defRPr/>
            </a:lvl5pPr>
            <a:lvl6pPr lvl="5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6"/>
          <p:cNvSpPr txBox="1"/>
          <p:nvPr>
            <p:ph idx="12" type="sldNum"/>
          </p:nvPr>
        </p:nvSpPr>
        <p:spPr>
          <a:xfrm>
            <a:off x="39909" y="470742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59" name="Google Shape;59;p6"/>
          <p:cNvSpPr/>
          <p:nvPr/>
        </p:nvSpPr>
        <p:spPr>
          <a:xfrm>
            <a:off x="1137400" y="2191638"/>
            <a:ext cx="1332000" cy="1332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Photo</a:t>
            </a:r>
            <a:endParaRPr/>
          </a:p>
        </p:txBody>
      </p:sp>
      <p:sp>
        <p:nvSpPr>
          <p:cNvPr id="60" name="Google Shape;60;p6"/>
          <p:cNvSpPr/>
          <p:nvPr/>
        </p:nvSpPr>
        <p:spPr>
          <a:xfrm>
            <a:off x="2678900" y="2191638"/>
            <a:ext cx="1332000" cy="1332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Photo</a:t>
            </a:r>
            <a:endParaRPr/>
          </a:p>
        </p:txBody>
      </p:sp>
      <p:sp>
        <p:nvSpPr>
          <p:cNvPr id="61" name="Google Shape;61;p6"/>
          <p:cNvSpPr/>
          <p:nvPr/>
        </p:nvSpPr>
        <p:spPr>
          <a:xfrm>
            <a:off x="4220400" y="2191638"/>
            <a:ext cx="1332000" cy="1332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Photo</a:t>
            </a:r>
            <a:endParaRPr/>
          </a:p>
        </p:txBody>
      </p:sp>
      <p:sp>
        <p:nvSpPr>
          <p:cNvPr id="62" name="Google Shape;62;p6"/>
          <p:cNvSpPr/>
          <p:nvPr/>
        </p:nvSpPr>
        <p:spPr>
          <a:xfrm>
            <a:off x="5761900" y="2191638"/>
            <a:ext cx="1332000" cy="1332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Photo</a:t>
            </a:r>
            <a:endParaRPr/>
          </a:p>
        </p:txBody>
      </p:sp>
      <p:sp>
        <p:nvSpPr>
          <p:cNvPr id="63" name="Google Shape;63;p6"/>
          <p:cNvSpPr/>
          <p:nvPr/>
        </p:nvSpPr>
        <p:spPr>
          <a:xfrm>
            <a:off x="7303400" y="2191638"/>
            <a:ext cx="1332000" cy="1332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Photo</a:t>
            </a:r>
            <a:endParaRPr/>
          </a:p>
        </p:txBody>
      </p:sp>
      <p:sp>
        <p:nvSpPr>
          <p:cNvPr id="64" name="Google Shape;64;p6"/>
          <p:cNvSpPr txBox="1"/>
          <p:nvPr>
            <p:ph idx="2" type="title"/>
          </p:nvPr>
        </p:nvSpPr>
        <p:spPr>
          <a:xfrm>
            <a:off x="1135150" y="3523650"/>
            <a:ext cx="1332000" cy="530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6"/>
          <p:cNvSpPr txBox="1"/>
          <p:nvPr>
            <p:ph idx="3" type="subTitle"/>
          </p:nvPr>
        </p:nvSpPr>
        <p:spPr>
          <a:xfrm>
            <a:off x="1135150" y="4053750"/>
            <a:ext cx="1332000" cy="579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6"/>
          <p:cNvSpPr txBox="1"/>
          <p:nvPr>
            <p:ph idx="4" type="title"/>
          </p:nvPr>
        </p:nvSpPr>
        <p:spPr>
          <a:xfrm>
            <a:off x="2678900" y="3523650"/>
            <a:ext cx="1332000" cy="530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6"/>
          <p:cNvSpPr txBox="1"/>
          <p:nvPr>
            <p:ph idx="5" type="subTitle"/>
          </p:nvPr>
        </p:nvSpPr>
        <p:spPr>
          <a:xfrm>
            <a:off x="2678900" y="4053750"/>
            <a:ext cx="1332000" cy="5790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800"/>
              </a:spcBef>
              <a:spcAft>
                <a:spcPts val="0"/>
              </a:spcAft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2pPr>
            <a:lvl3pPr lvl="2" rtl="0">
              <a:spcBef>
                <a:spcPts val="400"/>
              </a:spcBef>
              <a:spcAft>
                <a:spcPts val="0"/>
              </a:spcAft>
              <a:buSzPts val="1500"/>
              <a:buNone/>
              <a:defRPr/>
            </a:lvl3pPr>
            <a:lvl4pPr lvl="3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400"/>
              </a:spcBef>
              <a:spcAft>
                <a:spcPts val="0"/>
              </a:spcAft>
              <a:buSzPts val="700"/>
              <a:buNone/>
              <a:defRPr/>
            </a:lvl5pPr>
            <a:lvl6pPr lvl="5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6"/>
          <p:cNvSpPr txBox="1"/>
          <p:nvPr>
            <p:ph idx="6" type="title"/>
          </p:nvPr>
        </p:nvSpPr>
        <p:spPr>
          <a:xfrm>
            <a:off x="4222650" y="3523650"/>
            <a:ext cx="1332000" cy="530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6"/>
          <p:cNvSpPr txBox="1"/>
          <p:nvPr>
            <p:ph idx="7" type="subTitle"/>
          </p:nvPr>
        </p:nvSpPr>
        <p:spPr>
          <a:xfrm>
            <a:off x="4222650" y="4053750"/>
            <a:ext cx="1332000" cy="5790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800"/>
              </a:spcBef>
              <a:spcAft>
                <a:spcPts val="0"/>
              </a:spcAft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2pPr>
            <a:lvl3pPr lvl="2" rtl="0">
              <a:spcBef>
                <a:spcPts val="400"/>
              </a:spcBef>
              <a:spcAft>
                <a:spcPts val="0"/>
              </a:spcAft>
              <a:buSzPts val="1500"/>
              <a:buNone/>
              <a:defRPr/>
            </a:lvl3pPr>
            <a:lvl4pPr lvl="3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400"/>
              </a:spcBef>
              <a:spcAft>
                <a:spcPts val="0"/>
              </a:spcAft>
              <a:buSzPts val="700"/>
              <a:buNone/>
              <a:defRPr/>
            </a:lvl5pPr>
            <a:lvl6pPr lvl="5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6"/>
          <p:cNvSpPr txBox="1"/>
          <p:nvPr>
            <p:ph idx="8" type="title"/>
          </p:nvPr>
        </p:nvSpPr>
        <p:spPr>
          <a:xfrm>
            <a:off x="5766400" y="3523650"/>
            <a:ext cx="1332000" cy="530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6"/>
          <p:cNvSpPr txBox="1"/>
          <p:nvPr>
            <p:ph idx="9" type="subTitle"/>
          </p:nvPr>
        </p:nvSpPr>
        <p:spPr>
          <a:xfrm>
            <a:off x="5766400" y="4053750"/>
            <a:ext cx="1332000" cy="5790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800"/>
              </a:spcBef>
              <a:spcAft>
                <a:spcPts val="0"/>
              </a:spcAft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2pPr>
            <a:lvl3pPr lvl="2" rtl="0">
              <a:spcBef>
                <a:spcPts val="400"/>
              </a:spcBef>
              <a:spcAft>
                <a:spcPts val="0"/>
              </a:spcAft>
              <a:buSzPts val="1500"/>
              <a:buNone/>
              <a:defRPr/>
            </a:lvl3pPr>
            <a:lvl4pPr lvl="3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400"/>
              </a:spcBef>
              <a:spcAft>
                <a:spcPts val="0"/>
              </a:spcAft>
              <a:buSzPts val="700"/>
              <a:buNone/>
              <a:defRPr/>
            </a:lvl5pPr>
            <a:lvl6pPr lvl="5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6"/>
          <p:cNvSpPr txBox="1"/>
          <p:nvPr>
            <p:ph idx="13" type="title"/>
          </p:nvPr>
        </p:nvSpPr>
        <p:spPr>
          <a:xfrm>
            <a:off x="7310150" y="3523650"/>
            <a:ext cx="1332000" cy="530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6"/>
          <p:cNvSpPr txBox="1"/>
          <p:nvPr>
            <p:ph idx="14" type="subTitle"/>
          </p:nvPr>
        </p:nvSpPr>
        <p:spPr>
          <a:xfrm>
            <a:off x="7310150" y="4053750"/>
            <a:ext cx="1332000" cy="5790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800"/>
              </a:spcBef>
              <a:spcAft>
                <a:spcPts val="0"/>
              </a:spcAft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2pPr>
            <a:lvl3pPr lvl="2" rtl="0">
              <a:spcBef>
                <a:spcPts val="400"/>
              </a:spcBef>
              <a:spcAft>
                <a:spcPts val="0"/>
              </a:spcAft>
              <a:buSzPts val="1500"/>
              <a:buNone/>
              <a:defRPr/>
            </a:lvl3pPr>
            <a:lvl4pPr lvl="3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400"/>
              </a:spcBef>
              <a:spcAft>
                <a:spcPts val="0"/>
              </a:spcAft>
              <a:buSzPts val="700"/>
              <a:buNone/>
              <a:defRPr/>
            </a:lvl5pPr>
            <a:lvl6pPr lvl="5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anel 4 intervenants">
  <p:cSld name="1_Titre de section 1_3_1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7"/>
          <p:cNvSpPr/>
          <p:nvPr/>
        </p:nvSpPr>
        <p:spPr>
          <a:xfrm>
            <a:off x="628650" y="0"/>
            <a:ext cx="8515500" cy="5143500"/>
          </a:xfrm>
          <a:prstGeom prst="rect">
            <a:avLst/>
          </a:prstGeom>
          <a:solidFill>
            <a:srgbClr val="08254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8254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p7"/>
          <p:cNvSpPr/>
          <p:nvPr/>
        </p:nvSpPr>
        <p:spPr>
          <a:xfrm>
            <a:off x="1137401" y="637799"/>
            <a:ext cx="7498200" cy="6957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Google Shape;77;p7"/>
          <p:cNvSpPr/>
          <p:nvPr/>
        </p:nvSpPr>
        <p:spPr>
          <a:xfrm>
            <a:off x="1135143" y="637789"/>
            <a:ext cx="122400" cy="695700"/>
          </a:xfrm>
          <a:prstGeom prst="rect">
            <a:avLst/>
          </a:prstGeom>
          <a:solidFill>
            <a:srgbClr val="FFBDA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" name="Google Shape;78;p7"/>
          <p:cNvSpPr/>
          <p:nvPr/>
        </p:nvSpPr>
        <p:spPr>
          <a:xfrm>
            <a:off x="0" y="0"/>
            <a:ext cx="6285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Google Shape;79;p7"/>
          <p:cNvSpPr txBox="1"/>
          <p:nvPr>
            <p:ph type="title"/>
          </p:nvPr>
        </p:nvSpPr>
        <p:spPr>
          <a:xfrm>
            <a:off x="1409450" y="745674"/>
            <a:ext cx="7076100" cy="480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7"/>
          <p:cNvSpPr txBox="1"/>
          <p:nvPr>
            <p:ph idx="1" type="subTitle"/>
          </p:nvPr>
        </p:nvSpPr>
        <p:spPr>
          <a:xfrm>
            <a:off x="1416050" y="1333499"/>
            <a:ext cx="7062900" cy="5790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>
              <a:spcBef>
                <a:spcPts val="8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oboto"/>
              <a:buNone/>
              <a:defRPr sz="14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2pPr>
            <a:lvl3pPr lvl="2" rtl="0">
              <a:spcBef>
                <a:spcPts val="400"/>
              </a:spcBef>
              <a:spcAft>
                <a:spcPts val="0"/>
              </a:spcAft>
              <a:buSzPts val="1500"/>
              <a:buNone/>
              <a:defRPr/>
            </a:lvl3pPr>
            <a:lvl4pPr lvl="3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400"/>
              </a:spcBef>
              <a:spcAft>
                <a:spcPts val="0"/>
              </a:spcAft>
              <a:buSzPts val="700"/>
              <a:buNone/>
              <a:defRPr/>
            </a:lvl5pPr>
            <a:lvl6pPr lvl="5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81" name="Google Shape;81;p7"/>
          <p:cNvPicPr preferRelativeResize="0"/>
          <p:nvPr/>
        </p:nvPicPr>
        <p:blipFill rotWithShape="1">
          <a:blip r:embed="rId2">
            <a:alphaModFix/>
          </a:blip>
          <a:srcRect b="9" l="0" r="0" t="9"/>
          <a:stretch/>
        </p:blipFill>
        <p:spPr>
          <a:xfrm>
            <a:off x="8256927" y="4826400"/>
            <a:ext cx="773873" cy="155651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7"/>
          <p:cNvSpPr txBox="1"/>
          <p:nvPr>
            <p:ph idx="12" type="sldNum"/>
          </p:nvPr>
        </p:nvSpPr>
        <p:spPr>
          <a:xfrm>
            <a:off x="39909" y="470742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83" name="Google Shape;83;p7"/>
          <p:cNvSpPr txBox="1"/>
          <p:nvPr>
            <p:ph idx="2" type="sldNum"/>
          </p:nvPr>
        </p:nvSpPr>
        <p:spPr>
          <a:xfrm>
            <a:off x="39909" y="470742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rgbClr val="082542"/>
                </a:solidFill>
              </a:defRPr>
            </a:lvl1pPr>
            <a:lvl2pPr lvl="1" rtl="0">
              <a:buNone/>
              <a:defRPr>
                <a:solidFill>
                  <a:srgbClr val="082542"/>
                </a:solidFill>
              </a:defRPr>
            </a:lvl2pPr>
            <a:lvl3pPr lvl="2" rtl="0">
              <a:buNone/>
              <a:defRPr>
                <a:solidFill>
                  <a:srgbClr val="082542"/>
                </a:solidFill>
              </a:defRPr>
            </a:lvl3pPr>
            <a:lvl4pPr lvl="3" rtl="0">
              <a:buNone/>
              <a:defRPr>
                <a:solidFill>
                  <a:srgbClr val="082542"/>
                </a:solidFill>
              </a:defRPr>
            </a:lvl4pPr>
            <a:lvl5pPr lvl="4" rtl="0">
              <a:buNone/>
              <a:defRPr>
                <a:solidFill>
                  <a:srgbClr val="082542"/>
                </a:solidFill>
              </a:defRPr>
            </a:lvl5pPr>
            <a:lvl6pPr lvl="5" rtl="0">
              <a:buNone/>
              <a:defRPr>
                <a:solidFill>
                  <a:srgbClr val="082542"/>
                </a:solidFill>
              </a:defRPr>
            </a:lvl6pPr>
            <a:lvl7pPr lvl="6" rtl="0">
              <a:buNone/>
              <a:defRPr>
                <a:solidFill>
                  <a:srgbClr val="082542"/>
                </a:solidFill>
              </a:defRPr>
            </a:lvl7pPr>
            <a:lvl8pPr lvl="7" rtl="0">
              <a:buNone/>
              <a:defRPr>
                <a:solidFill>
                  <a:srgbClr val="082542"/>
                </a:solidFill>
              </a:defRPr>
            </a:lvl8pPr>
            <a:lvl9pPr lvl="8" rtl="0">
              <a:buNone/>
              <a:defRPr>
                <a:solidFill>
                  <a:srgbClr val="082542"/>
                </a:solidFill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grpSp>
        <p:nvGrpSpPr>
          <p:cNvPr id="84" name="Google Shape;84;p7"/>
          <p:cNvGrpSpPr/>
          <p:nvPr/>
        </p:nvGrpSpPr>
        <p:grpSpPr>
          <a:xfrm>
            <a:off x="1908150" y="2191638"/>
            <a:ext cx="5956500" cy="1332000"/>
            <a:chOff x="1969250" y="2191638"/>
            <a:chExt cx="5956500" cy="1332000"/>
          </a:xfrm>
        </p:grpSpPr>
        <p:sp>
          <p:nvSpPr>
            <p:cNvPr id="85" name="Google Shape;85;p7"/>
            <p:cNvSpPr/>
            <p:nvPr/>
          </p:nvSpPr>
          <p:spPr>
            <a:xfrm>
              <a:off x="1969250" y="2191638"/>
              <a:ext cx="1332000" cy="13320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/>
                <a:t>Photo</a:t>
              </a:r>
              <a:endParaRPr/>
            </a:p>
          </p:txBody>
        </p:sp>
        <p:sp>
          <p:nvSpPr>
            <p:cNvPr id="86" name="Google Shape;86;p7"/>
            <p:cNvSpPr/>
            <p:nvPr/>
          </p:nvSpPr>
          <p:spPr>
            <a:xfrm>
              <a:off x="3510750" y="2191638"/>
              <a:ext cx="1332000" cy="13320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/>
                <a:t>Photo</a:t>
              </a:r>
              <a:endParaRPr/>
            </a:p>
          </p:txBody>
        </p:sp>
        <p:sp>
          <p:nvSpPr>
            <p:cNvPr id="87" name="Google Shape;87;p7"/>
            <p:cNvSpPr/>
            <p:nvPr/>
          </p:nvSpPr>
          <p:spPr>
            <a:xfrm>
              <a:off x="5052250" y="2191638"/>
              <a:ext cx="1332000" cy="13320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/>
                <a:t>Photo</a:t>
              </a:r>
              <a:endParaRPr/>
            </a:p>
          </p:txBody>
        </p:sp>
        <p:sp>
          <p:nvSpPr>
            <p:cNvPr id="88" name="Google Shape;88;p7"/>
            <p:cNvSpPr/>
            <p:nvPr/>
          </p:nvSpPr>
          <p:spPr>
            <a:xfrm>
              <a:off x="6593750" y="2191638"/>
              <a:ext cx="1332000" cy="13320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/>
                <a:t>Photo</a:t>
              </a:r>
              <a:endParaRPr/>
            </a:p>
          </p:txBody>
        </p:sp>
      </p:grpSp>
      <p:sp>
        <p:nvSpPr>
          <p:cNvPr id="89" name="Google Shape;89;p7"/>
          <p:cNvSpPr txBox="1"/>
          <p:nvPr>
            <p:ph idx="3" type="title"/>
          </p:nvPr>
        </p:nvSpPr>
        <p:spPr>
          <a:xfrm>
            <a:off x="1904875" y="3523650"/>
            <a:ext cx="1332000" cy="530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7"/>
          <p:cNvSpPr txBox="1"/>
          <p:nvPr>
            <p:ph idx="4" type="subTitle"/>
          </p:nvPr>
        </p:nvSpPr>
        <p:spPr>
          <a:xfrm>
            <a:off x="1904875" y="4053750"/>
            <a:ext cx="1332000" cy="5790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80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"/>
              <a:buNone/>
              <a:defRPr sz="12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2pPr>
            <a:lvl3pPr lvl="2" rtl="0">
              <a:spcBef>
                <a:spcPts val="400"/>
              </a:spcBef>
              <a:spcAft>
                <a:spcPts val="0"/>
              </a:spcAft>
              <a:buSzPts val="1500"/>
              <a:buNone/>
              <a:defRPr/>
            </a:lvl3pPr>
            <a:lvl4pPr lvl="3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400"/>
              </a:spcBef>
              <a:spcAft>
                <a:spcPts val="0"/>
              </a:spcAft>
              <a:buSzPts val="700"/>
              <a:buNone/>
              <a:defRPr/>
            </a:lvl5pPr>
            <a:lvl6pPr lvl="5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7"/>
          <p:cNvSpPr txBox="1"/>
          <p:nvPr>
            <p:ph idx="5" type="title"/>
          </p:nvPr>
        </p:nvSpPr>
        <p:spPr>
          <a:xfrm>
            <a:off x="3448625" y="3523650"/>
            <a:ext cx="1332000" cy="530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7"/>
          <p:cNvSpPr txBox="1"/>
          <p:nvPr>
            <p:ph idx="6" type="subTitle"/>
          </p:nvPr>
        </p:nvSpPr>
        <p:spPr>
          <a:xfrm>
            <a:off x="3448625" y="4053750"/>
            <a:ext cx="1332000" cy="5790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80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"/>
              <a:buNone/>
              <a:defRPr sz="12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2pPr>
            <a:lvl3pPr lvl="2" rtl="0">
              <a:spcBef>
                <a:spcPts val="400"/>
              </a:spcBef>
              <a:spcAft>
                <a:spcPts val="0"/>
              </a:spcAft>
              <a:buSzPts val="1500"/>
              <a:buNone/>
              <a:defRPr/>
            </a:lvl3pPr>
            <a:lvl4pPr lvl="3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400"/>
              </a:spcBef>
              <a:spcAft>
                <a:spcPts val="0"/>
              </a:spcAft>
              <a:buSzPts val="700"/>
              <a:buNone/>
              <a:defRPr/>
            </a:lvl5pPr>
            <a:lvl6pPr lvl="5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3" name="Google Shape;93;p7"/>
          <p:cNvSpPr txBox="1"/>
          <p:nvPr>
            <p:ph idx="7" type="title"/>
          </p:nvPr>
        </p:nvSpPr>
        <p:spPr>
          <a:xfrm>
            <a:off x="4992375" y="3523650"/>
            <a:ext cx="1332000" cy="530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7"/>
          <p:cNvSpPr txBox="1"/>
          <p:nvPr>
            <p:ph idx="8" type="subTitle"/>
          </p:nvPr>
        </p:nvSpPr>
        <p:spPr>
          <a:xfrm>
            <a:off x="4992375" y="4053750"/>
            <a:ext cx="1332000" cy="5790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80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"/>
              <a:buNone/>
              <a:defRPr sz="12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2pPr>
            <a:lvl3pPr lvl="2" rtl="0">
              <a:spcBef>
                <a:spcPts val="400"/>
              </a:spcBef>
              <a:spcAft>
                <a:spcPts val="0"/>
              </a:spcAft>
              <a:buSzPts val="1500"/>
              <a:buNone/>
              <a:defRPr/>
            </a:lvl3pPr>
            <a:lvl4pPr lvl="3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400"/>
              </a:spcBef>
              <a:spcAft>
                <a:spcPts val="0"/>
              </a:spcAft>
              <a:buSzPts val="700"/>
              <a:buNone/>
              <a:defRPr/>
            </a:lvl5pPr>
            <a:lvl6pPr lvl="5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7"/>
          <p:cNvSpPr txBox="1"/>
          <p:nvPr>
            <p:ph idx="9" type="title"/>
          </p:nvPr>
        </p:nvSpPr>
        <p:spPr>
          <a:xfrm>
            <a:off x="6536125" y="3523650"/>
            <a:ext cx="1332000" cy="530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6" name="Google Shape;96;p7"/>
          <p:cNvSpPr txBox="1"/>
          <p:nvPr>
            <p:ph idx="13" type="subTitle"/>
          </p:nvPr>
        </p:nvSpPr>
        <p:spPr>
          <a:xfrm>
            <a:off x="6536125" y="4053750"/>
            <a:ext cx="1332000" cy="5790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80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"/>
              <a:buNone/>
              <a:defRPr sz="12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2pPr>
            <a:lvl3pPr lvl="2" rtl="0">
              <a:spcBef>
                <a:spcPts val="400"/>
              </a:spcBef>
              <a:spcAft>
                <a:spcPts val="0"/>
              </a:spcAft>
              <a:buSzPts val="1500"/>
              <a:buNone/>
              <a:defRPr/>
            </a:lvl3pPr>
            <a:lvl4pPr lvl="3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400"/>
              </a:spcBef>
              <a:spcAft>
                <a:spcPts val="0"/>
              </a:spcAft>
              <a:buSzPts val="700"/>
              <a:buNone/>
              <a:defRPr/>
            </a:lvl5pPr>
            <a:lvl6pPr lvl="5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anel 4 intervenants - alt">
  <p:cSld name="1_Titre de section 1_3_1_2"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8"/>
          <p:cNvSpPr txBox="1"/>
          <p:nvPr>
            <p:ph idx="12" type="sldNum"/>
          </p:nvPr>
        </p:nvSpPr>
        <p:spPr>
          <a:xfrm>
            <a:off x="39909" y="470742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grpSp>
        <p:nvGrpSpPr>
          <p:cNvPr id="99" name="Google Shape;99;p8"/>
          <p:cNvGrpSpPr/>
          <p:nvPr/>
        </p:nvGrpSpPr>
        <p:grpSpPr>
          <a:xfrm>
            <a:off x="1908150" y="2191638"/>
            <a:ext cx="5956500" cy="1332000"/>
            <a:chOff x="1969250" y="2191638"/>
            <a:chExt cx="5956500" cy="1332000"/>
          </a:xfrm>
        </p:grpSpPr>
        <p:sp>
          <p:nvSpPr>
            <p:cNvPr id="100" name="Google Shape;100;p8"/>
            <p:cNvSpPr/>
            <p:nvPr/>
          </p:nvSpPr>
          <p:spPr>
            <a:xfrm>
              <a:off x="1969250" y="2191638"/>
              <a:ext cx="1332000" cy="13320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/>
                <a:t>Photo</a:t>
              </a:r>
              <a:endParaRPr/>
            </a:p>
          </p:txBody>
        </p:sp>
        <p:sp>
          <p:nvSpPr>
            <p:cNvPr id="101" name="Google Shape;101;p8"/>
            <p:cNvSpPr/>
            <p:nvPr/>
          </p:nvSpPr>
          <p:spPr>
            <a:xfrm>
              <a:off x="3510750" y="2191638"/>
              <a:ext cx="1332000" cy="13320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/>
                <a:t>Photo</a:t>
              </a:r>
              <a:endParaRPr/>
            </a:p>
          </p:txBody>
        </p:sp>
        <p:sp>
          <p:nvSpPr>
            <p:cNvPr id="102" name="Google Shape;102;p8"/>
            <p:cNvSpPr/>
            <p:nvPr/>
          </p:nvSpPr>
          <p:spPr>
            <a:xfrm>
              <a:off x="5052250" y="2191638"/>
              <a:ext cx="1332000" cy="13320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/>
                <a:t>Photo</a:t>
              </a:r>
              <a:endParaRPr/>
            </a:p>
          </p:txBody>
        </p:sp>
        <p:sp>
          <p:nvSpPr>
            <p:cNvPr id="103" name="Google Shape;103;p8"/>
            <p:cNvSpPr/>
            <p:nvPr/>
          </p:nvSpPr>
          <p:spPr>
            <a:xfrm>
              <a:off x="6593750" y="2191638"/>
              <a:ext cx="1332000" cy="13320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/>
                <a:t>Photo</a:t>
              </a:r>
              <a:endParaRPr/>
            </a:p>
          </p:txBody>
        </p:sp>
      </p:grpSp>
      <p:sp>
        <p:nvSpPr>
          <p:cNvPr id="104" name="Google Shape;104;p8"/>
          <p:cNvSpPr txBox="1"/>
          <p:nvPr>
            <p:ph type="title"/>
          </p:nvPr>
        </p:nvSpPr>
        <p:spPr>
          <a:xfrm>
            <a:off x="1904875" y="3523650"/>
            <a:ext cx="1332000" cy="530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8"/>
          <p:cNvSpPr txBox="1"/>
          <p:nvPr>
            <p:ph idx="1" type="subTitle"/>
          </p:nvPr>
        </p:nvSpPr>
        <p:spPr>
          <a:xfrm>
            <a:off x="1904875" y="4053750"/>
            <a:ext cx="1332000" cy="5790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800"/>
              </a:spcBef>
              <a:spcAft>
                <a:spcPts val="0"/>
              </a:spcAft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2pPr>
            <a:lvl3pPr lvl="2" rtl="0">
              <a:spcBef>
                <a:spcPts val="400"/>
              </a:spcBef>
              <a:spcAft>
                <a:spcPts val="0"/>
              </a:spcAft>
              <a:buSzPts val="1500"/>
              <a:buNone/>
              <a:defRPr/>
            </a:lvl3pPr>
            <a:lvl4pPr lvl="3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400"/>
              </a:spcBef>
              <a:spcAft>
                <a:spcPts val="0"/>
              </a:spcAft>
              <a:buSzPts val="700"/>
              <a:buNone/>
              <a:defRPr/>
            </a:lvl5pPr>
            <a:lvl6pPr lvl="5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p8"/>
          <p:cNvSpPr txBox="1"/>
          <p:nvPr>
            <p:ph idx="2" type="title"/>
          </p:nvPr>
        </p:nvSpPr>
        <p:spPr>
          <a:xfrm>
            <a:off x="3448625" y="3523650"/>
            <a:ext cx="1332000" cy="530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7" name="Google Shape;107;p8"/>
          <p:cNvSpPr txBox="1"/>
          <p:nvPr>
            <p:ph idx="3" type="subTitle"/>
          </p:nvPr>
        </p:nvSpPr>
        <p:spPr>
          <a:xfrm>
            <a:off x="3448625" y="4053750"/>
            <a:ext cx="1332000" cy="5790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800"/>
              </a:spcBef>
              <a:spcAft>
                <a:spcPts val="0"/>
              </a:spcAft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2pPr>
            <a:lvl3pPr lvl="2" rtl="0">
              <a:spcBef>
                <a:spcPts val="400"/>
              </a:spcBef>
              <a:spcAft>
                <a:spcPts val="0"/>
              </a:spcAft>
              <a:buSzPts val="1500"/>
              <a:buNone/>
              <a:defRPr/>
            </a:lvl3pPr>
            <a:lvl4pPr lvl="3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400"/>
              </a:spcBef>
              <a:spcAft>
                <a:spcPts val="0"/>
              </a:spcAft>
              <a:buSzPts val="700"/>
              <a:buNone/>
              <a:defRPr/>
            </a:lvl5pPr>
            <a:lvl6pPr lvl="5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8"/>
          <p:cNvSpPr txBox="1"/>
          <p:nvPr>
            <p:ph idx="4" type="title"/>
          </p:nvPr>
        </p:nvSpPr>
        <p:spPr>
          <a:xfrm>
            <a:off x="4992375" y="3523650"/>
            <a:ext cx="1332000" cy="530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9" name="Google Shape;109;p8"/>
          <p:cNvSpPr txBox="1"/>
          <p:nvPr>
            <p:ph idx="5" type="subTitle"/>
          </p:nvPr>
        </p:nvSpPr>
        <p:spPr>
          <a:xfrm>
            <a:off x="4992375" y="4053750"/>
            <a:ext cx="1332000" cy="5790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800"/>
              </a:spcBef>
              <a:spcAft>
                <a:spcPts val="0"/>
              </a:spcAft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2pPr>
            <a:lvl3pPr lvl="2" rtl="0">
              <a:spcBef>
                <a:spcPts val="400"/>
              </a:spcBef>
              <a:spcAft>
                <a:spcPts val="0"/>
              </a:spcAft>
              <a:buSzPts val="1500"/>
              <a:buNone/>
              <a:defRPr/>
            </a:lvl3pPr>
            <a:lvl4pPr lvl="3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400"/>
              </a:spcBef>
              <a:spcAft>
                <a:spcPts val="0"/>
              </a:spcAft>
              <a:buSzPts val="700"/>
              <a:buNone/>
              <a:defRPr/>
            </a:lvl5pPr>
            <a:lvl6pPr lvl="5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8"/>
          <p:cNvSpPr txBox="1"/>
          <p:nvPr>
            <p:ph idx="6" type="title"/>
          </p:nvPr>
        </p:nvSpPr>
        <p:spPr>
          <a:xfrm>
            <a:off x="6536125" y="3523650"/>
            <a:ext cx="1332000" cy="530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8"/>
          <p:cNvSpPr txBox="1"/>
          <p:nvPr>
            <p:ph idx="7" type="subTitle"/>
          </p:nvPr>
        </p:nvSpPr>
        <p:spPr>
          <a:xfrm>
            <a:off x="6536125" y="4053750"/>
            <a:ext cx="1332000" cy="5790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800"/>
              </a:spcBef>
              <a:spcAft>
                <a:spcPts val="0"/>
              </a:spcAft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2pPr>
            <a:lvl3pPr lvl="2" rtl="0">
              <a:spcBef>
                <a:spcPts val="400"/>
              </a:spcBef>
              <a:spcAft>
                <a:spcPts val="0"/>
              </a:spcAft>
              <a:buSzPts val="1500"/>
              <a:buNone/>
              <a:defRPr/>
            </a:lvl3pPr>
            <a:lvl4pPr lvl="3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400"/>
              </a:spcBef>
              <a:spcAft>
                <a:spcPts val="0"/>
              </a:spcAft>
              <a:buSzPts val="700"/>
              <a:buNone/>
              <a:defRPr/>
            </a:lvl5pPr>
            <a:lvl6pPr lvl="5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2" name="Google Shape;112;p8"/>
          <p:cNvSpPr/>
          <p:nvPr/>
        </p:nvSpPr>
        <p:spPr>
          <a:xfrm>
            <a:off x="1137401" y="637799"/>
            <a:ext cx="7498200" cy="6957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Google Shape;113;p8"/>
          <p:cNvSpPr/>
          <p:nvPr/>
        </p:nvSpPr>
        <p:spPr>
          <a:xfrm>
            <a:off x="1135150" y="637804"/>
            <a:ext cx="122400" cy="695700"/>
          </a:xfrm>
          <a:prstGeom prst="rect">
            <a:avLst/>
          </a:prstGeom>
          <a:solidFill>
            <a:srgbClr val="FFBDA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" name="Google Shape;114;p8"/>
          <p:cNvSpPr txBox="1"/>
          <p:nvPr>
            <p:ph idx="8" type="title"/>
          </p:nvPr>
        </p:nvSpPr>
        <p:spPr>
          <a:xfrm>
            <a:off x="1409450" y="745674"/>
            <a:ext cx="7076100" cy="480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5" name="Google Shape;115;p8"/>
          <p:cNvSpPr txBox="1"/>
          <p:nvPr>
            <p:ph idx="9" type="subTitle"/>
          </p:nvPr>
        </p:nvSpPr>
        <p:spPr>
          <a:xfrm>
            <a:off x="1416050" y="1333499"/>
            <a:ext cx="7062900" cy="579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anel 3 intervenants">
  <p:cSld name="1_Titre de section 1_3_1_1"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9"/>
          <p:cNvSpPr/>
          <p:nvPr/>
        </p:nvSpPr>
        <p:spPr>
          <a:xfrm>
            <a:off x="628650" y="0"/>
            <a:ext cx="8515500" cy="5143500"/>
          </a:xfrm>
          <a:prstGeom prst="rect">
            <a:avLst/>
          </a:prstGeom>
          <a:solidFill>
            <a:srgbClr val="08254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8254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" name="Google Shape;118;p9"/>
          <p:cNvSpPr/>
          <p:nvPr/>
        </p:nvSpPr>
        <p:spPr>
          <a:xfrm>
            <a:off x="1137401" y="637799"/>
            <a:ext cx="7498200" cy="6957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p9"/>
          <p:cNvSpPr/>
          <p:nvPr/>
        </p:nvSpPr>
        <p:spPr>
          <a:xfrm>
            <a:off x="1135143" y="637789"/>
            <a:ext cx="122400" cy="695700"/>
          </a:xfrm>
          <a:prstGeom prst="rect">
            <a:avLst/>
          </a:prstGeom>
          <a:solidFill>
            <a:srgbClr val="FFBDA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" name="Google Shape;120;p9"/>
          <p:cNvSpPr/>
          <p:nvPr/>
        </p:nvSpPr>
        <p:spPr>
          <a:xfrm>
            <a:off x="0" y="0"/>
            <a:ext cx="6285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p9"/>
          <p:cNvSpPr txBox="1"/>
          <p:nvPr>
            <p:ph type="title"/>
          </p:nvPr>
        </p:nvSpPr>
        <p:spPr>
          <a:xfrm>
            <a:off x="1409450" y="745674"/>
            <a:ext cx="7076100" cy="480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2" name="Google Shape;122;p9"/>
          <p:cNvSpPr txBox="1"/>
          <p:nvPr>
            <p:ph idx="1" type="subTitle"/>
          </p:nvPr>
        </p:nvSpPr>
        <p:spPr>
          <a:xfrm>
            <a:off x="1416050" y="1333499"/>
            <a:ext cx="7062900" cy="5790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>
              <a:spcBef>
                <a:spcPts val="8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oboto"/>
              <a:buNone/>
              <a:defRPr sz="14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2pPr>
            <a:lvl3pPr lvl="2" rtl="0">
              <a:spcBef>
                <a:spcPts val="400"/>
              </a:spcBef>
              <a:spcAft>
                <a:spcPts val="0"/>
              </a:spcAft>
              <a:buSzPts val="1500"/>
              <a:buNone/>
              <a:defRPr/>
            </a:lvl3pPr>
            <a:lvl4pPr lvl="3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400"/>
              </a:spcBef>
              <a:spcAft>
                <a:spcPts val="0"/>
              </a:spcAft>
              <a:buSzPts val="700"/>
              <a:buNone/>
              <a:defRPr/>
            </a:lvl5pPr>
            <a:lvl6pPr lvl="5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123" name="Google Shape;123;p9"/>
          <p:cNvPicPr preferRelativeResize="0"/>
          <p:nvPr/>
        </p:nvPicPr>
        <p:blipFill rotWithShape="1">
          <a:blip r:embed="rId2">
            <a:alphaModFix/>
          </a:blip>
          <a:srcRect b="9" l="0" r="0" t="9"/>
          <a:stretch/>
        </p:blipFill>
        <p:spPr>
          <a:xfrm>
            <a:off x="8256927" y="4826400"/>
            <a:ext cx="773873" cy="155651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p9"/>
          <p:cNvSpPr txBox="1"/>
          <p:nvPr>
            <p:ph idx="12" type="sldNum"/>
          </p:nvPr>
        </p:nvSpPr>
        <p:spPr>
          <a:xfrm>
            <a:off x="39909" y="470742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25" name="Google Shape;125;p9"/>
          <p:cNvSpPr txBox="1"/>
          <p:nvPr>
            <p:ph idx="2" type="sldNum"/>
          </p:nvPr>
        </p:nvSpPr>
        <p:spPr>
          <a:xfrm>
            <a:off x="39909" y="470742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rgbClr val="082542"/>
                </a:solidFill>
              </a:defRPr>
            </a:lvl1pPr>
            <a:lvl2pPr lvl="1" rtl="0">
              <a:buNone/>
              <a:defRPr>
                <a:solidFill>
                  <a:srgbClr val="082542"/>
                </a:solidFill>
              </a:defRPr>
            </a:lvl2pPr>
            <a:lvl3pPr lvl="2" rtl="0">
              <a:buNone/>
              <a:defRPr>
                <a:solidFill>
                  <a:srgbClr val="082542"/>
                </a:solidFill>
              </a:defRPr>
            </a:lvl3pPr>
            <a:lvl4pPr lvl="3" rtl="0">
              <a:buNone/>
              <a:defRPr>
                <a:solidFill>
                  <a:srgbClr val="082542"/>
                </a:solidFill>
              </a:defRPr>
            </a:lvl4pPr>
            <a:lvl5pPr lvl="4" rtl="0">
              <a:buNone/>
              <a:defRPr>
                <a:solidFill>
                  <a:srgbClr val="082542"/>
                </a:solidFill>
              </a:defRPr>
            </a:lvl5pPr>
            <a:lvl6pPr lvl="5" rtl="0">
              <a:buNone/>
              <a:defRPr>
                <a:solidFill>
                  <a:srgbClr val="082542"/>
                </a:solidFill>
              </a:defRPr>
            </a:lvl6pPr>
            <a:lvl7pPr lvl="6" rtl="0">
              <a:buNone/>
              <a:defRPr>
                <a:solidFill>
                  <a:srgbClr val="082542"/>
                </a:solidFill>
              </a:defRPr>
            </a:lvl7pPr>
            <a:lvl8pPr lvl="7" rtl="0">
              <a:buNone/>
              <a:defRPr>
                <a:solidFill>
                  <a:srgbClr val="082542"/>
                </a:solidFill>
              </a:defRPr>
            </a:lvl8pPr>
            <a:lvl9pPr lvl="8" rtl="0">
              <a:buNone/>
              <a:defRPr>
                <a:solidFill>
                  <a:srgbClr val="082542"/>
                </a:solidFill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26" name="Google Shape;126;p9"/>
          <p:cNvSpPr/>
          <p:nvPr/>
        </p:nvSpPr>
        <p:spPr>
          <a:xfrm>
            <a:off x="2678900" y="2191638"/>
            <a:ext cx="1332000" cy="1332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Photo</a:t>
            </a:r>
            <a:endParaRPr/>
          </a:p>
        </p:txBody>
      </p:sp>
      <p:sp>
        <p:nvSpPr>
          <p:cNvPr id="127" name="Google Shape;127;p9"/>
          <p:cNvSpPr/>
          <p:nvPr/>
        </p:nvSpPr>
        <p:spPr>
          <a:xfrm>
            <a:off x="4220400" y="2191638"/>
            <a:ext cx="1332000" cy="1332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Photo</a:t>
            </a:r>
            <a:endParaRPr/>
          </a:p>
        </p:txBody>
      </p:sp>
      <p:sp>
        <p:nvSpPr>
          <p:cNvPr id="128" name="Google Shape;128;p9"/>
          <p:cNvSpPr/>
          <p:nvPr/>
        </p:nvSpPr>
        <p:spPr>
          <a:xfrm>
            <a:off x="5761900" y="2191638"/>
            <a:ext cx="1332000" cy="1332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Photo</a:t>
            </a:r>
            <a:endParaRPr/>
          </a:p>
        </p:txBody>
      </p:sp>
      <p:sp>
        <p:nvSpPr>
          <p:cNvPr id="129" name="Google Shape;129;p9"/>
          <p:cNvSpPr txBox="1"/>
          <p:nvPr>
            <p:ph idx="3" type="title"/>
          </p:nvPr>
        </p:nvSpPr>
        <p:spPr>
          <a:xfrm>
            <a:off x="2676650" y="3523650"/>
            <a:ext cx="1332000" cy="530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0" name="Google Shape;130;p9"/>
          <p:cNvSpPr txBox="1"/>
          <p:nvPr>
            <p:ph idx="4" type="subTitle"/>
          </p:nvPr>
        </p:nvSpPr>
        <p:spPr>
          <a:xfrm>
            <a:off x="2676650" y="4053750"/>
            <a:ext cx="1332000" cy="5790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80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"/>
              <a:buNone/>
              <a:defRPr sz="12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2pPr>
            <a:lvl3pPr lvl="2" rtl="0">
              <a:spcBef>
                <a:spcPts val="400"/>
              </a:spcBef>
              <a:spcAft>
                <a:spcPts val="0"/>
              </a:spcAft>
              <a:buSzPts val="1500"/>
              <a:buNone/>
              <a:defRPr/>
            </a:lvl3pPr>
            <a:lvl4pPr lvl="3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400"/>
              </a:spcBef>
              <a:spcAft>
                <a:spcPts val="0"/>
              </a:spcAft>
              <a:buSzPts val="700"/>
              <a:buNone/>
              <a:defRPr/>
            </a:lvl5pPr>
            <a:lvl6pPr lvl="5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1" name="Google Shape;131;p9"/>
          <p:cNvSpPr txBox="1"/>
          <p:nvPr>
            <p:ph idx="5" type="title"/>
          </p:nvPr>
        </p:nvSpPr>
        <p:spPr>
          <a:xfrm>
            <a:off x="4220400" y="3523650"/>
            <a:ext cx="1332000" cy="530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2" name="Google Shape;132;p9"/>
          <p:cNvSpPr txBox="1"/>
          <p:nvPr>
            <p:ph idx="6" type="subTitle"/>
          </p:nvPr>
        </p:nvSpPr>
        <p:spPr>
          <a:xfrm>
            <a:off x="4220400" y="4053750"/>
            <a:ext cx="1332000" cy="5790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80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"/>
              <a:buNone/>
              <a:defRPr sz="12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2pPr>
            <a:lvl3pPr lvl="2" rtl="0">
              <a:spcBef>
                <a:spcPts val="400"/>
              </a:spcBef>
              <a:spcAft>
                <a:spcPts val="0"/>
              </a:spcAft>
              <a:buSzPts val="1500"/>
              <a:buNone/>
              <a:defRPr/>
            </a:lvl3pPr>
            <a:lvl4pPr lvl="3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400"/>
              </a:spcBef>
              <a:spcAft>
                <a:spcPts val="0"/>
              </a:spcAft>
              <a:buSzPts val="700"/>
              <a:buNone/>
              <a:defRPr/>
            </a:lvl5pPr>
            <a:lvl6pPr lvl="5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3" name="Google Shape;133;p9"/>
          <p:cNvSpPr txBox="1"/>
          <p:nvPr>
            <p:ph idx="7" type="title"/>
          </p:nvPr>
        </p:nvSpPr>
        <p:spPr>
          <a:xfrm>
            <a:off x="5764150" y="3523650"/>
            <a:ext cx="1332000" cy="530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4" name="Google Shape;134;p9"/>
          <p:cNvSpPr txBox="1"/>
          <p:nvPr>
            <p:ph idx="8" type="subTitle"/>
          </p:nvPr>
        </p:nvSpPr>
        <p:spPr>
          <a:xfrm>
            <a:off x="5764150" y="4053750"/>
            <a:ext cx="1332000" cy="5790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80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"/>
              <a:buNone/>
              <a:defRPr sz="12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2pPr>
            <a:lvl3pPr lvl="2" rtl="0">
              <a:spcBef>
                <a:spcPts val="400"/>
              </a:spcBef>
              <a:spcAft>
                <a:spcPts val="0"/>
              </a:spcAft>
              <a:buSzPts val="1500"/>
              <a:buNone/>
              <a:defRPr/>
            </a:lvl3pPr>
            <a:lvl4pPr lvl="3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400"/>
              </a:spcBef>
              <a:spcAft>
                <a:spcPts val="0"/>
              </a:spcAft>
              <a:buSzPts val="700"/>
              <a:buNone/>
              <a:defRPr/>
            </a:lvl5pPr>
            <a:lvl6pPr lvl="5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anel 3 intervenants - alt">
  <p:cSld name="1_Titre de section 1_3_1_1_2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0"/>
          <p:cNvSpPr txBox="1"/>
          <p:nvPr>
            <p:ph idx="12" type="sldNum"/>
          </p:nvPr>
        </p:nvSpPr>
        <p:spPr>
          <a:xfrm>
            <a:off x="39909" y="470742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37" name="Google Shape;137;p10"/>
          <p:cNvSpPr/>
          <p:nvPr/>
        </p:nvSpPr>
        <p:spPr>
          <a:xfrm>
            <a:off x="2678900" y="2191638"/>
            <a:ext cx="1332000" cy="1332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Photo</a:t>
            </a:r>
            <a:endParaRPr/>
          </a:p>
        </p:txBody>
      </p:sp>
      <p:sp>
        <p:nvSpPr>
          <p:cNvPr id="138" name="Google Shape;138;p10"/>
          <p:cNvSpPr/>
          <p:nvPr/>
        </p:nvSpPr>
        <p:spPr>
          <a:xfrm>
            <a:off x="4220400" y="2191638"/>
            <a:ext cx="1332000" cy="1332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Photo</a:t>
            </a:r>
            <a:endParaRPr/>
          </a:p>
        </p:txBody>
      </p:sp>
      <p:sp>
        <p:nvSpPr>
          <p:cNvPr id="139" name="Google Shape;139;p10"/>
          <p:cNvSpPr/>
          <p:nvPr/>
        </p:nvSpPr>
        <p:spPr>
          <a:xfrm>
            <a:off x="5761900" y="2191638"/>
            <a:ext cx="1332000" cy="1332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Photo</a:t>
            </a:r>
            <a:endParaRPr/>
          </a:p>
        </p:txBody>
      </p:sp>
      <p:sp>
        <p:nvSpPr>
          <p:cNvPr id="140" name="Google Shape;140;p10"/>
          <p:cNvSpPr txBox="1"/>
          <p:nvPr>
            <p:ph type="title"/>
          </p:nvPr>
        </p:nvSpPr>
        <p:spPr>
          <a:xfrm>
            <a:off x="2676650" y="3523650"/>
            <a:ext cx="1332000" cy="530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1" name="Google Shape;141;p10"/>
          <p:cNvSpPr txBox="1"/>
          <p:nvPr>
            <p:ph idx="1" type="subTitle"/>
          </p:nvPr>
        </p:nvSpPr>
        <p:spPr>
          <a:xfrm>
            <a:off x="2676650" y="4053750"/>
            <a:ext cx="1332000" cy="5790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800"/>
              </a:spcBef>
              <a:spcAft>
                <a:spcPts val="0"/>
              </a:spcAft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2pPr>
            <a:lvl3pPr lvl="2" rtl="0">
              <a:spcBef>
                <a:spcPts val="400"/>
              </a:spcBef>
              <a:spcAft>
                <a:spcPts val="0"/>
              </a:spcAft>
              <a:buSzPts val="1500"/>
              <a:buNone/>
              <a:defRPr/>
            </a:lvl3pPr>
            <a:lvl4pPr lvl="3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400"/>
              </a:spcBef>
              <a:spcAft>
                <a:spcPts val="0"/>
              </a:spcAft>
              <a:buSzPts val="700"/>
              <a:buNone/>
              <a:defRPr/>
            </a:lvl5pPr>
            <a:lvl6pPr lvl="5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2" name="Google Shape;142;p10"/>
          <p:cNvSpPr txBox="1"/>
          <p:nvPr>
            <p:ph idx="2" type="title"/>
          </p:nvPr>
        </p:nvSpPr>
        <p:spPr>
          <a:xfrm>
            <a:off x="4220400" y="3523650"/>
            <a:ext cx="1332000" cy="530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3" name="Google Shape;143;p10"/>
          <p:cNvSpPr txBox="1"/>
          <p:nvPr>
            <p:ph idx="3" type="subTitle"/>
          </p:nvPr>
        </p:nvSpPr>
        <p:spPr>
          <a:xfrm>
            <a:off x="4220400" y="4053750"/>
            <a:ext cx="1332000" cy="5790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800"/>
              </a:spcBef>
              <a:spcAft>
                <a:spcPts val="0"/>
              </a:spcAft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2pPr>
            <a:lvl3pPr lvl="2" rtl="0">
              <a:spcBef>
                <a:spcPts val="400"/>
              </a:spcBef>
              <a:spcAft>
                <a:spcPts val="0"/>
              </a:spcAft>
              <a:buSzPts val="1500"/>
              <a:buNone/>
              <a:defRPr/>
            </a:lvl3pPr>
            <a:lvl4pPr lvl="3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400"/>
              </a:spcBef>
              <a:spcAft>
                <a:spcPts val="0"/>
              </a:spcAft>
              <a:buSzPts val="700"/>
              <a:buNone/>
              <a:defRPr/>
            </a:lvl5pPr>
            <a:lvl6pPr lvl="5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4" name="Google Shape;144;p10"/>
          <p:cNvSpPr txBox="1"/>
          <p:nvPr>
            <p:ph idx="4" type="title"/>
          </p:nvPr>
        </p:nvSpPr>
        <p:spPr>
          <a:xfrm>
            <a:off x="5764150" y="3523650"/>
            <a:ext cx="1332000" cy="530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5" name="Google Shape;145;p10"/>
          <p:cNvSpPr txBox="1"/>
          <p:nvPr>
            <p:ph idx="5" type="subTitle"/>
          </p:nvPr>
        </p:nvSpPr>
        <p:spPr>
          <a:xfrm>
            <a:off x="5764150" y="4053750"/>
            <a:ext cx="1332000" cy="5790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800"/>
              </a:spcBef>
              <a:spcAft>
                <a:spcPts val="0"/>
              </a:spcAft>
              <a:buSzPts val="1200"/>
              <a:buFont typeface="Roboto"/>
              <a:buNone/>
              <a:defRPr sz="1200"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2pPr>
            <a:lvl3pPr lvl="2" rtl="0">
              <a:spcBef>
                <a:spcPts val="400"/>
              </a:spcBef>
              <a:spcAft>
                <a:spcPts val="0"/>
              </a:spcAft>
              <a:buSzPts val="1500"/>
              <a:buNone/>
              <a:defRPr/>
            </a:lvl3pPr>
            <a:lvl4pPr lvl="3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400"/>
              </a:spcBef>
              <a:spcAft>
                <a:spcPts val="0"/>
              </a:spcAft>
              <a:buSzPts val="700"/>
              <a:buNone/>
              <a:defRPr/>
            </a:lvl5pPr>
            <a:lvl6pPr lvl="5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6" name="Google Shape;146;p10"/>
          <p:cNvSpPr/>
          <p:nvPr/>
        </p:nvSpPr>
        <p:spPr>
          <a:xfrm>
            <a:off x="1137401" y="637799"/>
            <a:ext cx="7498200" cy="6957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7" name="Google Shape;147;p10"/>
          <p:cNvSpPr/>
          <p:nvPr/>
        </p:nvSpPr>
        <p:spPr>
          <a:xfrm>
            <a:off x="1135150" y="637804"/>
            <a:ext cx="122400" cy="695700"/>
          </a:xfrm>
          <a:prstGeom prst="rect">
            <a:avLst/>
          </a:prstGeom>
          <a:solidFill>
            <a:srgbClr val="FFBDA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" name="Google Shape;148;p10"/>
          <p:cNvSpPr txBox="1"/>
          <p:nvPr>
            <p:ph idx="6" type="title"/>
          </p:nvPr>
        </p:nvSpPr>
        <p:spPr>
          <a:xfrm>
            <a:off x="1409450" y="745674"/>
            <a:ext cx="7076100" cy="480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9" name="Google Shape;149;p10"/>
          <p:cNvSpPr txBox="1"/>
          <p:nvPr>
            <p:ph idx="7" type="subTitle"/>
          </p:nvPr>
        </p:nvSpPr>
        <p:spPr>
          <a:xfrm>
            <a:off x="1416050" y="1333499"/>
            <a:ext cx="7062900" cy="579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19.xml"/><Relationship Id="rId22" Type="http://schemas.openxmlformats.org/officeDocument/2006/relationships/slideLayout" Target="../slideLayouts/slideLayout21.xml"/><Relationship Id="rId21" Type="http://schemas.openxmlformats.org/officeDocument/2006/relationships/slideLayout" Target="../slideLayouts/slideLayout20.xml"/><Relationship Id="rId24" Type="http://schemas.openxmlformats.org/officeDocument/2006/relationships/slideLayout" Target="../slideLayouts/slideLayout23.xml"/><Relationship Id="rId23" Type="http://schemas.openxmlformats.org/officeDocument/2006/relationships/slideLayout" Target="../slideLayouts/slideLayout22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26" Type="http://schemas.openxmlformats.org/officeDocument/2006/relationships/slideLayout" Target="../slideLayouts/slideLayout25.xml"/><Relationship Id="rId25" Type="http://schemas.openxmlformats.org/officeDocument/2006/relationships/slideLayout" Target="../slideLayouts/slideLayout24.xml"/><Relationship Id="rId28" Type="http://schemas.openxmlformats.org/officeDocument/2006/relationships/slideLayout" Target="../slideLayouts/slideLayout27.xml"/><Relationship Id="rId27" Type="http://schemas.openxmlformats.org/officeDocument/2006/relationships/slideLayout" Target="../slideLayouts/slideLayout26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29" Type="http://schemas.openxmlformats.org/officeDocument/2006/relationships/slideLayout" Target="../slideLayouts/slideLayout28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31" Type="http://schemas.openxmlformats.org/officeDocument/2006/relationships/slideLayout" Target="../slideLayouts/slideLayout30.xml"/><Relationship Id="rId30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0.xml"/><Relationship Id="rId33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9.xml"/><Relationship Id="rId32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12.xml"/><Relationship Id="rId35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11.xml"/><Relationship Id="rId34" Type="http://schemas.openxmlformats.org/officeDocument/2006/relationships/slideLayout" Target="../slideLayouts/slideLayout33.xml"/><Relationship Id="rId15" Type="http://schemas.openxmlformats.org/officeDocument/2006/relationships/slideLayout" Target="../slideLayouts/slideLayout14.xml"/><Relationship Id="rId37" Type="http://schemas.openxmlformats.org/officeDocument/2006/relationships/slideLayout" Target="../slideLayouts/slideLayout36.xml"/><Relationship Id="rId14" Type="http://schemas.openxmlformats.org/officeDocument/2006/relationships/slideLayout" Target="../slideLayouts/slideLayout13.xml"/><Relationship Id="rId36" Type="http://schemas.openxmlformats.org/officeDocument/2006/relationships/slideLayout" Target="../slideLayouts/slideLayout35.xml"/><Relationship Id="rId17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15.xml"/><Relationship Id="rId38" Type="http://schemas.openxmlformats.org/officeDocument/2006/relationships/theme" Target="../theme/theme2.xml"/><Relationship Id="rId19" Type="http://schemas.openxmlformats.org/officeDocument/2006/relationships/slideLayout" Target="../slideLayouts/slideLayout18.xml"/><Relationship Id="rId18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/>
          <p:nvPr/>
        </p:nvSpPr>
        <p:spPr>
          <a:xfrm>
            <a:off x="0" y="0"/>
            <a:ext cx="628500" cy="5148000"/>
          </a:xfrm>
          <a:prstGeom prst="rect">
            <a:avLst/>
          </a:prstGeom>
          <a:solidFill>
            <a:srgbClr val="08254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792000" y="1368000"/>
            <a:ext cx="8100000" cy="324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100"/>
              <a:buFont typeface="Roboto Slab Medium"/>
              <a:buNone/>
              <a:defRPr i="0" sz="2100" u="none" cap="none" strike="noStrike">
                <a:latin typeface="Roboto Slab Medium"/>
                <a:ea typeface="Roboto Slab Medium"/>
                <a:cs typeface="Roboto Slab Medium"/>
                <a:sym typeface="Roboto Slab Medium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800"/>
              <a:buFont typeface="Roboto Slab Medium"/>
              <a:buNone/>
              <a:defRPr i="0" sz="1800" u="none" cap="none" strike="noStrike">
                <a:latin typeface="Roboto Slab Medium"/>
                <a:ea typeface="Roboto Slab Medium"/>
                <a:cs typeface="Roboto Slab Medium"/>
                <a:sym typeface="Roboto Slab Medium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Font typeface="Roboto Medium"/>
              <a:buNone/>
              <a:defRPr i="0" sz="1500" u="none" cap="none" strike="noStrike">
                <a:latin typeface="Roboto Medium"/>
                <a:ea typeface="Roboto Medium"/>
                <a:cs typeface="Roboto Medium"/>
                <a:sym typeface="Roboto Medium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Font typeface="Roboto Medium"/>
              <a:buChar char="•"/>
              <a:defRPr sz="1400" u="none" cap="none" strike="noStrike">
                <a:latin typeface="Roboto Medium"/>
                <a:ea typeface="Roboto Medium"/>
                <a:cs typeface="Roboto Medium"/>
                <a:sym typeface="Roboto Medium"/>
              </a:defRPr>
            </a:lvl4pPr>
            <a:lvl5pPr indent="-27305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700"/>
              <a:buFont typeface="Roboto Medium"/>
              <a:buChar char="o"/>
              <a:defRPr i="0" sz="1200" u="none" cap="none" strike="noStrike">
                <a:latin typeface="Roboto Medium"/>
                <a:ea typeface="Roboto Medium"/>
                <a:cs typeface="Roboto Medium"/>
                <a:sym typeface="Roboto Medium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Font typeface="Roboto Light"/>
              <a:buChar char="•"/>
              <a:defRPr i="0" sz="1400" u="none" cap="none" strike="noStrike">
                <a:latin typeface="Roboto Light"/>
                <a:ea typeface="Roboto Light"/>
                <a:cs typeface="Roboto Light"/>
                <a:sym typeface="Roboto Light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Font typeface="Roboto Light"/>
              <a:buChar char="•"/>
              <a:defRPr i="0" sz="1400" u="none" cap="none" strike="noStrike">
                <a:latin typeface="Roboto Light"/>
                <a:ea typeface="Roboto Light"/>
                <a:cs typeface="Roboto Light"/>
                <a:sym typeface="Roboto Light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Font typeface="Roboto Light"/>
              <a:buChar char="•"/>
              <a:defRPr i="0" sz="1400" u="none" cap="none" strike="noStrike">
                <a:latin typeface="Roboto Light"/>
                <a:ea typeface="Roboto Light"/>
                <a:cs typeface="Roboto Light"/>
                <a:sym typeface="Roboto Light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Font typeface="Roboto Light"/>
              <a:buChar char="•"/>
              <a:defRPr i="0" sz="1400" u="none" cap="none" strike="noStrike">
                <a:latin typeface="Roboto Light"/>
                <a:ea typeface="Roboto Light"/>
                <a:cs typeface="Roboto Light"/>
                <a:sym typeface="Roboto Light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type="title"/>
          </p:nvPr>
        </p:nvSpPr>
        <p:spPr>
          <a:xfrm>
            <a:off x="807625" y="232700"/>
            <a:ext cx="81000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200"/>
              <a:buFont typeface="Roboto Slab Medium"/>
              <a:buNone/>
              <a:defRPr sz="2200">
                <a:latin typeface="Roboto Slab Medium"/>
                <a:ea typeface="Roboto Slab Medium"/>
                <a:cs typeface="Roboto Slab Medium"/>
                <a:sym typeface="Roboto Slab Medium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9" name="Google Shape;9;p1"/>
          <p:cNvPicPr preferRelativeResize="0"/>
          <p:nvPr/>
        </p:nvPicPr>
        <p:blipFill>
          <a:blip r:embed="rId1">
            <a:alphaModFix/>
          </a:blip>
          <a:stretch>
            <a:fillRect/>
          </a:stretch>
        </p:blipFill>
        <p:spPr>
          <a:xfrm>
            <a:off x="8256927" y="4826400"/>
            <a:ext cx="773873" cy="155651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39909" y="470742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ctr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ctr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ctr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ctr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ctr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ctr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ctr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ctr">
              <a:buNone/>
              <a:def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67" r:id="rId21"/>
    <p:sldLayoutId id="2147483668" r:id="rId22"/>
    <p:sldLayoutId id="2147483669" r:id="rId23"/>
    <p:sldLayoutId id="2147483670" r:id="rId24"/>
    <p:sldLayoutId id="2147483671" r:id="rId25"/>
    <p:sldLayoutId id="2147483672" r:id="rId26"/>
    <p:sldLayoutId id="2147483673" r:id="rId27"/>
    <p:sldLayoutId id="2147483674" r:id="rId28"/>
    <p:sldLayoutId id="2147483675" r:id="rId29"/>
    <p:sldLayoutId id="2147483676" r:id="rId30"/>
    <p:sldLayoutId id="2147483677" r:id="rId31"/>
    <p:sldLayoutId id="2147483678" r:id="rId32"/>
    <p:sldLayoutId id="2147483679" r:id="rId33"/>
    <p:sldLayoutId id="2147483680" r:id="rId34"/>
    <p:sldLayoutId id="2147483681" r:id="rId35"/>
    <p:sldLayoutId id="2147483682" r:id="rId36"/>
    <p:sldLayoutId id="2147483683" r:id="rId37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8.png"/><Relationship Id="rId4" Type="http://schemas.openxmlformats.org/officeDocument/2006/relationships/image" Target="../media/image20.png"/><Relationship Id="rId9" Type="http://schemas.openxmlformats.org/officeDocument/2006/relationships/image" Target="../media/image16.png"/><Relationship Id="rId5" Type="http://schemas.openxmlformats.org/officeDocument/2006/relationships/image" Target="../media/image10.png"/><Relationship Id="rId6" Type="http://schemas.openxmlformats.org/officeDocument/2006/relationships/image" Target="../media/image13.png"/><Relationship Id="rId7" Type="http://schemas.openxmlformats.org/officeDocument/2006/relationships/image" Target="../media/image8.png"/><Relationship Id="rId8" Type="http://schemas.openxmlformats.org/officeDocument/2006/relationships/image" Target="../media/image1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2.png"/><Relationship Id="rId4" Type="http://schemas.openxmlformats.org/officeDocument/2006/relationships/image" Target="../media/image9.png"/><Relationship Id="rId5" Type="http://schemas.openxmlformats.org/officeDocument/2006/relationships/image" Target="../media/image15.png"/><Relationship Id="rId6" Type="http://schemas.openxmlformats.org/officeDocument/2006/relationships/image" Target="../media/image17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9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5" Type="http://schemas.openxmlformats.org/officeDocument/2006/relationships/image" Target="../media/image26.png"/><Relationship Id="rId6" Type="http://schemas.openxmlformats.org/officeDocument/2006/relationships/image" Target="../media/image22.png"/><Relationship Id="rId7" Type="http://schemas.openxmlformats.org/officeDocument/2006/relationships/image" Target="../media/image2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7.xml"/><Relationship Id="rId3" Type="http://schemas.openxmlformats.org/officeDocument/2006/relationships/hyperlink" Target="https://adan.eu/en/report/2022-adan-yearly-report" TargetMode="External"/><Relationship Id="rId4" Type="http://schemas.openxmlformats.org/officeDocument/2006/relationships/hyperlink" Target="https://adan.eu/en/report/crypto-france-structuration-adoption" TargetMode="External"/><Relationship Id="rId5" Type="http://schemas.openxmlformats.org/officeDocument/2006/relationships/hyperlink" Target="https://adan.eu/rapport/secteur-francais-actifs-numeriques-2020" TargetMode="External"/><Relationship Id="rId6" Type="http://schemas.openxmlformats.org/officeDocument/2006/relationships/hyperlink" Target="https://adan.eu/rapport/industrie-crypto-blockchain-crise-covid-19" TargetMode="External"/><Relationship Id="rId7" Type="http://schemas.openxmlformats.org/officeDocument/2006/relationships/hyperlink" Target="https://adan.eu/en/report/manifesto-presidential-election-2022-crypto" TargetMode="Externa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8.xml"/><Relationship Id="rId3" Type="http://schemas.openxmlformats.org/officeDocument/2006/relationships/hyperlink" Target="https://adan.eu/communique/accord-final-mica-tfr" TargetMode="External"/><Relationship Id="rId4" Type="http://schemas.openxmlformats.org/officeDocument/2006/relationships/hyperlink" Target="https://adan.eu/cp-accords-politiques-mica" TargetMode="External"/><Relationship Id="rId5" Type="http://schemas.openxmlformats.org/officeDocument/2006/relationships/hyperlink" Target="https://adan.eu/communique/tfr-travel-rule-vote-parlement-europeen-econ-libe" TargetMode="External"/><Relationship Id="rId6" Type="http://schemas.openxmlformats.org/officeDocument/2006/relationships/hyperlink" Target="https://adan.eu/communique-de-presse/vote-mica-parlement-europeen-arriere-secteur-crypto" TargetMode="Externa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9.xml"/><Relationship Id="rId3" Type="http://schemas.openxmlformats.org/officeDocument/2006/relationships/hyperlink" Target="https://cryptofinanceforum.fr/" TargetMode="External"/><Relationship Id="rId4" Type="http://schemas.openxmlformats.org/officeDocument/2006/relationships/image" Target="../media/image21.jpg"/><Relationship Id="rId5" Type="http://schemas.openxmlformats.org/officeDocument/2006/relationships/hyperlink" Target="https://twitter.com/adan_asso" TargetMode="External"/><Relationship Id="rId6" Type="http://schemas.openxmlformats.org/officeDocument/2006/relationships/image" Target="../media/image27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p38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lt1"/>
                </a:solidFill>
              </a:rPr>
              <a:t>Media </a:t>
            </a:r>
            <a:r>
              <a:rPr lang="en-GB">
                <a:solidFill>
                  <a:schemeClr val="lt1"/>
                </a:solidFill>
              </a:rPr>
              <a:t>Kit </a:t>
            </a:r>
            <a:endParaRPr i="1" sz="3300"/>
          </a:p>
        </p:txBody>
      </p:sp>
      <p:sp>
        <p:nvSpPr>
          <p:cNvPr id="453" name="Google Shape;453;p38"/>
          <p:cNvSpPr txBox="1"/>
          <p:nvPr>
            <p:ph idx="1" type="subTitle"/>
          </p:nvPr>
        </p:nvSpPr>
        <p:spPr>
          <a:xfrm>
            <a:off x="311700" y="3062725"/>
            <a:ext cx="8520600" cy="3822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FFBDA4"/>
                </a:solidFill>
              </a:rPr>
              <a:t>2023</a:t>
            </a:r>
            <a:endParaRPr>
              <a:solidFill>
                <a:srgbClr val="FFBDA4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3" name="Shape 5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" name="Google Shape;574;p47"/>
          <p:cNvSpPr txBox="1"/>
          <p:nvPr>
            <p:ph idx="12" type="sldNum"/>
          </p:nvPr>
        </p:nvSpPr>
        <p:spPr>
          <a:xfrm>
            <a:off x="39909" y="470742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575" name="Google Shape;575;p47"/>
          <p:cNvSpPr txBox="1"/>
          <p:nvPr>
            <p:ph idx="1" type="subTitle"/>
          </p:nvPr>
        </p:nvSpPr>
        <p:spPr>
          <a:xfrm>
            <a:off x="2313350" y="1989225"/>
            <a:ext cx="2784900" cy="3960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-GB"/>
              <a:t>presse</a:t>
            </a:r>
            <a:r>
              <a:rPr lang="en-GB"/>
              <a:t>@adan.eu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7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Google Shape;458;p39"/>
          <p:cNvSpPr txBox="1"/>
          <p:nvPr>
            <p:ph idx="7" type="body"/>
          </p:nvPr>
        </p:nvSpPr>
        <p:spPr>
          <a:xfrm>
            <a:off x="980225" y="2560575"/>
            <a:ext cx="1898400" cy="189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-GB" sz="1200"/>
              <a:t>Created in January 2020</a:t>
            </a:r>
            <a:endParaRPr sz="1200"/>
          </a:p>
        </p:txBody>
      </p:sp>
      <p:sp>
        <p:nvSpPr>
          <p:cNvPr id="459" name="Google Shape;459;p39"/>
          <p:cNvSpPr txBox="1"/>
          <p:nvPr>
            <p:ph type="title"/>
          </p:nvPr>
        </p:nvSpPr>
        <p:spPr>
          <a:xfrm>
            <a:off x="807625" y="340400"/>
            <a:ext cx="81000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Building and developing the economy of digital assets and the decentralised web in France and Europe</a:t>
            </a:r>
            <a:endParaRPr/>
          </a:p>
        </p:txBody>
      </p:sp>
      <p:sp>
        <p:nvSpPr>
          <p:cNvPr id="460" name="Google Shape;460;p39"/>
          <p:cNvSpPr txBox="1"/>
          <p:nvPr>
            <p:ph idx="9" type="subTitle"/>
          </p:nvPr>
        </p:nvSpPr>
        <p:spPr>
          <a:xfrm>
            <a:off x="807625" y="867325"/>
            <a:ext cx="8100000" cy="45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Federate, represent and carry the voice of businesses in the service of our jobs, competitiveness and sovereignty </a:t>
            </a:r>
            <a:endParaRPr/>
          </a:p>
        </p:txBody>
      </p:sp>
      <p:sp>
        <p:nvSpPr>
          <p:cNvPr id="461" name="Google Shape;461;p39"/>
          <p:cNvSpPr txBox="1"/>
          <p:nvPr>
            <p:ph idx="12" type="sldNum"/>
          </p:nvPr>
        </p:nvSpPr>
        <p:spPr>
          <a:xfrm>
            <a:off x="39909" y="470742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462" name="Google Shape;462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87134" y="1690561"/>
            <a:ext cx="731520" cy="731736"/>
          </a:xfrm>
          <a:prstGeom prst="rect">
            <a:avLst/>
          </a:prstGeom>
          <a:noFill/>
          <a:ln>
            <a:noFill/>
          </a:ln>
        </p:spPr>
      </p:pic>
      <p:pic>
        <p:nvPicPr>
          <p:cNvPr id="463" name="Google Shape;463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16496" y="3333963"/>
            <a:ext cx="731520" cy="731736"/>
          </a:xfrm>
          <a:prstGeom prst="rect">
            <a:avLst/>
          </a:prstGeom>
          <a:noFill/>
          <a:ln>
            <a:noFill/>
          </a:ln>
        </p:spPr>
      </p:pic>
      <p:pic>
        <p:nvPicPr>
          <p:cNvPr id="464" name="Google Shape;464;p3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255244" y="1690565"/>
            <a:ext cx="731520" cy="731736"/>
          </a:xfrm>
          <a:prstGeom prst="rect">
            <a:avLst/>
          </a:prstGeom>
          <a:noFill/>
          <a:ln>
            <a:noFill/>
          </a:ln>
        </p:spPr>
      </p:pic>
      <p:pic>
        <p:nvPicPr>
          <p:cNvPr id="465" name="Google Shape;465;p3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071779" y="1690553"/>
            <a:ext cx="731520" cy="731736"/>
          </a:xfrm>
          <a:prstGeom prst="rect">
            <a:avLst/>
          </a:prstGeom>
          <a:noFill/>
          <a:ln>
            <a:noFill/>
          </a:ln>
        </p:spPr>
      </p:pic>
      <p:pic>
        <p:nvPicPr>
          <p:cNvPr id="466" name="Google Shape;466;p39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102466" y="1690563"/>
            <a:ext cx="731520" cy="731736"/>
          </a:xfrm>
          <a:prstGeom prst="rect">
            <a:avLst/>
          </a:prstGeom>
          <a:noFill/>
          <a:ln>
            <a:noFill/>
          </a:ln>
        </p:spPr>
      </p:pic>
      <p:sp>
        <p:nvSpPr>
          <p:cNvPr id="467" name="Google Shape;467;p39"/>
          <p:cNvSpPr txBox="1"/>
          <p:nvPr>
            <p:ph idx="7" type="body"/>
          </p:nvPr>
        </p:nvSpPr>
        <p:spPr>
          <a:xfrm>
            <a:off x="3071772" y="2560581"/>
            <a:ext cx="1746900" cy="189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-GB" sz="1200"/>
              <a:t>+200</a:t>
            </a:r>
            <a:r>
              <a:rPr lang="en-GB" sz="1200"/>
              <a:t> members</a:t>
            </a:r>
            <a:endParaRPr sz="1200"/>
          </a:p>
        </p:txBody>
      </p:sp>
      <p:sp>
        <p:nvSpPr>
          <p:cNvPr id="468" name="Google Shape;468;p39"/>
          <p:cNvSpPr txBox="1"/>
          <p:nvPr>
            <p:ph idx="7" type="body"/>
          </p:nvPr>
        </p:nvSpPr>
        <p:spPr>
          <a:xfrm>
            <a:off x="5087122" y="2560581"/>
            <a:ext cx="1746900" cy="189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-GB" sz="1200"/>
              <a:t>5</a:t>
            </a:r>
            <a:r>
              <a:rPr lang="en-GB" sz="1200"/>
              <a:t> collaborators</a:t>
            </a:r>
            <a:endParaRPr sz="1200"/>
          </a:p>
        </p:txBody>
      </p:sp>
      <p:sp>
        <p:nvSpPr>
          <p:cNvPr id="469" name="Google Shape;469;p39"/>
          <p:cNvSpPr txBox="1"/>
          <p:nvPr>
            <p:ph idx="7" type="body"/>
          </p:nvPr>
        </p:nvSpPr>
        <p:spPr>
          <a:xfrm>
            <a:off x="7102472" y="2560581"/>
            <a:ext cx="1746900" cy="189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-GB" sz="1200"/>
              <a:t>11</a:t>
            </a:r>
            <a:r>
              <a:rPr lang="en-GB" sz="1200"/>
              <a:t> surveys</a:t>
            </a:r>
            <a:endParaRPr sz="1200"/>
          </a:p>
        </p:txBody>
      </p:sp>
      <p:sp>
        <p:nvSpPr>
          <p:cNvPr id="470" name="Google Shape;470;p39"/>
          <p:cNvSpPr txBox="1"/>
          <p:nvPr>
            <p:ph idx="7" type="body"/>
          </p:nvPr>
        </p:nvSpPr>
        <p:spPr>
          <a:xfrm>
            <a:off x="1986784" y="4203981"/>
            <a:ext cx="1746900" cy="189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-GB" sz="1200"/>
              <a:t>4</a:t>
            </a:r>
            <a:r>
              <a:rPr lang="en-GB" sz="1200"/>
              <a:t> working groups</a:t>
            </a:r>
            <a:endParaRPr sz="1200"/>
          </a:p>
        </p:txBody>
      </p:sp>
      <p:sp>
        <p:nvSpPr>
          <p:cNvPr id="471" name="Google Shape;471;p39"/>
          <p:cNvSpPr txBox="1"/>
          <p:nvPr>
            <p:ph idx="7" type="body"/>
          </p:nvPr>
        </p:nvSpPr>
        <p:spPr>
          <a:xfrm>
            <a:off x="4002134" y="4203981"/>
            <a:ext cx="1746900" cy="189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-GB" sz="1200"/>
              <a:t>4</a:t>
            </a:r>
            <a:r>
              <a:rPr lang="en-GB" sz="1200"/>
              <a:t> com</a:t>
            </a:r>
            <a:r>
              <a:rPr lang="en-GB" sz="1200"/>
              <a:t>mittees</a:t>
            </a:r>
            <a:endParaRPr sz="1200"/>
          </a:p>
        </p:txBody>
      </p:sp>
      <p:sp>
        <p:nvSpPr>
          <p:cNvPr id="472" name="Google Shape;472;p39"/>
          <p:cNvSpPr txBox="1"/>
          <p:nvPr>
            <p:ph idx="7" type="body"/>
          </p:nvPr>
        </p:nvSpPr>
        <p:spPr>
          <a:xfrm>
            <a:off x="6017484" y="4203981"/>
            <a:ext cx="1746900" cy="189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-GB" sz="1200"/>
              <a:t>10</a:t>
            </a:r>
            <a:r>
              <a:rPr lang="en-GB" sz="1200"/>
              <a:t>0+ publications</a:t>
            </a:r>
            <a:endParaRPr sz="1200"/>
          </a:p>
        </p:txBody>
      </p:sp>
      <p:pic>
        <p:nvPicPr>
          <p:cNvPr id="473" name="Google Shape;473;p39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046201" y="3333953"/>
            <a:ext cx="731520" cy="731736"/>
          </a:xfrm>
          <a:prstGeom prst="rect">
            <a:avLst/>
          </a:prstGeom>
          <a:noFill/>
          <a:ln>
            <a:noFill/>
          </a:ln>
        </p:spPr>
      </p:pic>
      <p:pic>
        <p:nvPicPr>
          <p:cNvPr id="474" name="Google Shape;474;p39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1986769" y="3333963"/>
            <a:ext cx="731520" cy="7317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8" name="Shape 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Google Shape;479;p40"/>
          <p:cNvSpPr txBox="1"/>
          <p:nvPr>
            <p:ph idx="1" type="body"/>
          </p:nvPr>
        </p:nvSpPr>
        <p:spPr>
          <a:xfrm>
            <a:off x="946436" y="2297131"/>
            <a:ext cx="3166800" cy="200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E06666"/>
                </a:solidFill>
              </a:rPr>
              <a:t>O</a:t>
            </a:r>
            <a:r>
              <a:rPr lang="en-GB">
                <a:solidFill>
                  <a:srgbClr val="E06666"/>
                </a:solidFill>
              </a:rPr>
              <a:t>utreach and attractiveness</a:t>
            </a:r>
            <a:endParaRPr>
              <a:solidFill>
                <a:srgbClr val="E06666"/>
              </a:solidFill>
            </a:endParaRPr>
          </a:p>
        </p:txBody>
      </p:sp>
      <p:sp>
        <p:nvSpPr>
          <p:cNvPr id="480" name="Google Shape;480;p40"/>
          <p:cNvSpPr txBox="1"/>
          <p:nvPr>
            <p:ph idx="2" type="body"/>
          </p:nvPr>
        </p:nvSpPr>
        <p:spPr>
          <a:xfrm>
            <a:off x="946424" y="2549700"/>
            <a:ext cx="3341700" cy="631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Highlighting the actors and use cases of the decentralised internet</a:t>
            </a:r>
            <a:endParaRPr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1" name="Google Shape;481;p40"/>
          <p:cNvSpPr txBox="1"/>
          <p:nvPr>
            <p:ph type="title"/>
          </p:nvPr>
        </p:nvSpPr>
        <p:spPr>
          <a:xfrm>
            <a:off x="807625" y="232700"/>
            <a:ext cx="81000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</a:rPr>
              <a:t>Building and developing the economy of digital assets and the decentralised web in France and Europe</a:t>
            </a:r>
            <a:endParaRPr/>
          </a:p>
        </p:txBody>
      </p:sp>
      <p:sp>
        <p:nvSpPr>
          <p:cNvPr id="482" name="Google Shape;482;p40"/>
          <p:cNvSpPr txBox="1"/>
          <p:nvPr>
            <p:ph idx="3" type="subTitle"/>
          </p:nvPr>
        </p:nvSpPr>
        <p:spPr>
          <a:xfrm>
            <a:off x="807625" y="768400"/>
            <a:ext cx="8100000" cy="45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>
                <a:solidFill>
                  <a:schemeClr val="dk1"/>
                </a:solidFill>
              </a:rPr>
              <a:t>Federate, represent and carry the voice of businesses in the service of our jobs, our competitiveness and our sovereignty</a:t>
            </a:r>
            <a:endParaRPr sz="1500"/>
          </a:p>
        </p:txBody>
      </p:sp>
      <p:sp>
        <p:nvSpPr>
          <p:cNvPr id="483" name="Google Shape;483;p40"/>
          <p:cNvSpPr txBox="1"/>
          <p:nvPr>
            <p:ph idx="4" type="body"/>
          </p:nvPr>
        </p:nvSpPr>
        <p:spPr>
          <a:xfrm>
            <a:off x="4908836" y="2297131"/>
            <a:ext cx="3166800" cy="200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E06666"/>
                </a:solidFill>
              </a:rPr>
              <a:t>Regulation &amp; Taxation</a:t>
            </a:r>
            <a:endParaRPr>
              <a:solidFill>
                <a:srgbClr val="E06666"/>
              </a:solidFill>
            </a:endParaRPr>
          </a:p>
        </p:txBody>
      </p:sp>
      <p:sp>
        <p:nvSpPr>
          <p:cNvPr id="484" name="Google Shape;484;p40"/>
          <p:cNvSpPr txBox="1"/>
          <p:nvPr>
            <p:ph idx="5" type="body"/>
          </p:nvPr>
        </p:nvSpPr>
        <p:spPr>
          <a:xfrm>
            <a:off x="4908836" y="2549704"/>
            <a:ext cx="3166800" cy="631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-GB"/>
              <a:t>Promoting an appropriate and proportionate framework as a catalyst for innovation</a:t>
            </a:r>
            <a:endParaRPr/>
          </a:p>
        </p:txBody>
      </p:sp>
      <p:sp>
        <p:nvSpPr>
          <p:cNvPr id="485" name="Google Shape;485;p40"/>
          <p:cNvSpPr txBox="1"/>
          <p:nvPr>
            <p:ph idx="6" type="body"/>
          </p:nvPr>
        </p:nvSpPr>
        <p:spPr>
          <a:xfrm>
            <a:off x="946436" y="3973531"/>
            <a:ext cx="3166800" cy="200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E06666"/>
                </a:solidFill>
              </a:rPr>
              <a:t>Growth</a:t>
            </a:r>
            <a:endParaRPr>
              <a:solidFill>
                <a:srgbClr val="E06666"/>
              </a:solidFill>
            </a:endParaRPr>
          </a:p>
        </p:txBody>
      </p:sp>
      <p:sp>
        <p:nvSpPr>
          <p:cNvPr id="486" name="Google Shape;486;p40"/>
          <p:cNvSpPr txBox="1"/>
          <p:nvPr>
            <p:ph idx="7" type="body"/>
          </p:nvPr>
        </p:nvSpPr>
        <p:spPr>
          <a:xfrm>
            <a:off x="946436" y="4226104"/>
            <a:ext cx="3166800" cy="631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101600" rtl="0" algn="l">
              <a:lnSpc>
                <a:spcPct val="115000"/>
              </a:lnSpc>
              <a:spcBef>
                <a:spcPts val="3000"/>
              </a:spcBef>
              <a:spcAft>
                <a:spcPts val="4100"/>
              </a:spcAft>
              <a:buNone/>
            </a:pPr>
            <a:r>
              <a:rPr lang="en-GB">
                <a:solidFill>
                  <a:srgbClr val="333333"/>
                </a:solidFill>
                <a:highlight>
                  <a:srgbClr val="FFFFFF"/>
                </a:highlight>
              </a:rPr>
              <a:t>Encouraging this new transition and the emergence of our future champion</a:t>
            </a:r>
            <a:endParaRPr>
              <a:solidFill>
                <a:srgbClr val="333333"/>
              </a:solidFill>
              <a:highlight>
                <a:srgbClr val="FFFFFF"/>
              </a:highlight>
            </a:endParaRPr>
          </a:p>
        </p:txBody>
      </p:sp>
      <p:sp>
        <p:nvSpPr>
          <p:cNvPr id="487" name="Google Shape;487;p40"/>
          <p:cNvSpPr txBox="1"/>
          <p:nvPr>
            <p:ph idx="8" type="body"/>
          </p:nvPr>
        </p:nvSpPr>
        <p:spPr>
          <a:xfrm>
            <a:off x="4908836" y="3973531"/>
            <a:ext cx="3166800" cy="200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E06666"/>
                </a:solidFill>
              </a:rPr>
              <a:t>Democratisation</a:t>
            </a:r>
            <a:endParaRPr>
              <a:solidFill>
                <a:srgbClr val="E06666"/>
              </a:solidFill>
            </a:endParaRPr>
          </a:p>
        </p:txBody>
      </p:sp>
      <p:sp>
        <p:nvSpPr>
          <p:cNvPr id="488" name="Google Shape;488;p40"/>
          <p:cNvSpPr txBox="1"/>
          <p:nvPr>
            <p:ph idx="9" type="body"/>
          </p:nvPr>
        </p:nvSpPr>
        <p:spPr>
          <a:xfrm>
            <a:off x="4908836" y="4226104"/>
            <a:ext cx="3166800" cy="631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-GB"/>
              <a:t>Enabling the understanding of new blockchain and crypto technologies and their opportunities to facilitate adoption</a:t>
            </a:r>
            <a:endParaRPr/>
          </a:p>
        </p:txBody>
      </p:sp>
      <p:sp>
        <p:nvSpPr>
          <p:cNvPr id="489" name="Google Shape;489;p40"/>
          <p:cNvSpPr txBox="1"/>
          <p:nvPr>
            <p:ph idx="12" type="sldNum"/>
          </p:nvPr>
        </p:nvSpPr>
        <p:spPr>
          <a:xfrm>
            <a:off x="39909" y="470742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490" name="Google Shape;490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46425" y="3226150"/>
            <a:ext cx="720000" cy="702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491" name="Google Shape;491;p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90825" y="1525675"/>
            <a:ext cx="720000" cy="703523"/>
          </a:xfrm>
          <a:prstGeom prst="rect">
            <a:avLst/>
          </a:prstGeom>
          <a:noFill/>
          <a:ln>
            <a:noFill/>
          </a:ln>
        </p:spPr>
      </p:pic>
      <p:pic>
        <p:nvPicPr>
          <p:cNvPr id="492" name="Google Shape;492;p4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946425" y="1533188"/>
            <a:ext cx="720000" cy="703523"/>
          </a:xfrm>
          <a:prstGeom prst="rect">
            <a:avLst/>
          </a:prstGeom>
          <a:noFill/>
          <a:ln>
            <a:noFill/>
          </a:ln>
        </p:spPr>
      </p:pic>
      <p:pic>
        <p:nvPicPr>
          <p:cNvPr id="493" name="Google Shape;493;p4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890825" y="3225750"/>
            <a:ext cx="720000" cy="703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7" name="Shape 4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" name="Google Shape;498;p41"/>
          <p:cNvSpPr txBox="1"/>
          <p:nvPr>
            <p:ph type="title"/>
          </p:nvPr>
        </p:nvSpPr>
        <p:spPr>
          <a:xfrm>
            <a:off x="807625" y="232700"/>
            <a:ext cx="81000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Adan’s members (July 2022)</a:t>
            </a:r>
            <a:endParaRPr/>
          </a:p>
        </p:txBody>
      </p:sp>
      <p:sp>
        <p:nvSpPr>
          <p:cNvPr id="499" name="Google Shape;499;p41"/>
          <p:cNvSpPr txBox="1"/>
          <p:nvPr>
            <p:ph idx="12" type="sldNum"/>
          </p:nvPr>
        </p:nvSpPr>
        <p:spPr>
          <a:xfrm>
            <a:off x="39909" y="470742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500" name="Google Shape;500;p41"/>
          <p:cNvPicPr preferRelativeResize="0"/>
          <p:nvPr/>
        </p:nvPicPr>
        <p:blipFill rotWithShape="1">
          <a:blip r:embed="rId3">
            <a:alphaModFix/>
          </a:blip>
          <a:srcRect b="6463" l="0" r="0" t="0"/>
          <a:stretch/>
        </p:blipFill>
        <p:spPr>
          <a:xfrm>
            <a:off x="1214475" y="721150"/>
            <a:ext cx="7286300" cy="3940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4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Google Shape;505;p42"/>
          <p:cNvSpPr txBox="1"/>
          <p:nvPr>
            <p:ph type="title"/>
          </p:nvPr>
        </p:nvSpPr>
        <p:spPr>
          <a:xfrm>
            <a:off x="807625" y="232700"/>
            <a:ext cx="81000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Representing the crypto-asset sector</a:t>
            </a:r>
            <a:endParaRPr/>
          </a:p>
        </p:txBody>
      </p:sp>
      <p:sp>
        <p:nvSpPr>
          <p:cNvPr id="506" name="Google Shape;506;p42"/>
          <p:cNvSpPr txBox="1"/>
          <p:nvPr>
            <p:ph idx="3" type="subTitle"/>
          </p:nvPr>
        </p:nvSpPr>
        <p:spPr>
          <a:xfrm>
            <a:off x="807625" y="616000"/>
            <a:ext cx="8100000" cy="45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The </a:t>
            </a:r>
            <a:r>
              <a:rPr lang="en-GB"/>
              <a:t>Adan team</a:t>
            </a:r>
            <a:endParaRPr/>
          </a:p>
        </p:txBody>
      </p:sp>
      <p:sp>
        <p:nvSpPr>
          <p:cNvPr id="507" name="Google Shape;507;p42"/>
          <p:cNvSpPr txBox="1"/>
          <p:nvPr>
            <p:ph idx="12" type="sldNum"/>
          </p:nvPr>
        </p:nvSpPr>
        <p:spPr>
          <a:xfrm>
            <a:off x="39909" y="432642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508" name="Google Shape;508;p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07563" y="3119050"/>
            <a:ext cx="1293000" cy="1293000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509" name="Google Shape;509;p4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533100" y="1067650"/>
            <a:ext cx="1293000" cy="1293000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510" name="Google Shape;510;p42"/>
          <p:cNvPicPr preferRelativeResize="0"/>
          <p:nvPr/>
        </p:nvPicPr>
        <p:blipFill rotWithShape="1">
          <a:blip r:embed="rId5">
            <a:alphaModFix/>
          </a:blip>
          <a:srcRect b="9" l="0" r="0" t="9"/>
          <a:stretch/>
        </p:blipFill>
        <p:spPr>
          <a:xfrm>
            <a:off x="4094275" y="1900850"/>
            <a:ext cx="1293000" cy="12927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511" name="Google Shape;511;p42"/>
          <p:cNvSpPr txBox="1"/>
          <p:nvPr/>
        </p:nvSpPr>
        <p:spPr>
          <a:xfrm>
            <a:off x="891877" y="4486850"/>
            <a:ext cx="24990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Roboto Slab Medium"/>
                <a:ea typeface="Roboto Slab Medium"/>
                <a:cs typeface="Roboto Slab Medium"/>
                <a:sym typeface="Roboto Slab Medium"/>
              </a:rPr>
              <a:t>Hugo Bordet</a:t>
            </a:r>
            <a:endParaRPr>
              <a:latin typeface="Roboto Slab Medium"/>
              <a:ea typeface="Roboto Slab Medium"/>
              <a:cs typeface="Roboto Slab Medium"/>
              <a:sym typeface="Roboto Slab Medium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latin typeface="Roboto Light"/>
                <a:ea typeface="Roboto Light"/>
                <a:cs typeface="Roboto Light"/>
                <a:sym typeface="Roboto Light"/>
              </a:rPr>
              <a:t>Regulatory Affairs Manager</a:t>
            </a:r>
            <a:endParaRPr sz="1200"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512" name="Google Shape;512;p42"/>
          <p:cNvSpPr txBox="1"/>
          <p:nvPr/>
        </p:nvSpPr>
        <p:spPr>
          <a:xfrm>
            <a:off x="930100" y="2391700"/>
            <a:ext cx="24990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Roboto Slab Medium"/>
                <a:ea typeface="Roboto Slab Medium"/>
                <a:cs typeface="Roboto Slab Medium"/>
                <a:sym typeface="Roboto Slab Medium"/>
              </a:rPr>
              <a:t>Jules Dubourg</a:t>
            </a:r>
            <a:endParaRPr>
              <a:latin typeface="Roboto Slab Medium"/>
              <a:ea typeface="Roboto Slab Medium"/>
              <a:cs typeface="Roboto Slab Medium"/>
              <a:sym typeface="Roboto Slab Medium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latin typeface="Roboto Light"/>
                <a:ea typeface="Roboto Light"/>
                <a:cs typeface="Roboto Light"/>
                <a:sym typeface="Roboto Light"/>
              </a:rPr>
              <a:t>General Secretary</a:t>
            </a:r>
            <a:endParaRPr sz="1200"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513" name="Google Shape;513;p42"/>
          <p:cNvSpPr txBox="1"/>
          <p:nvPr/>
        </p:nvSpPr>
        <p:spPr>
          <a:xfrm>
            <a:off x="3961075" y="3177200"/>
            <a:ext cx="15594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Roboto Slab Medium"/>
                <a:ea typeface="Roboto Slab Medium"/>
                <a:cs typeface="Roboto Slab Medium"/>
                <a:sym typeface="Roboto Slab Medium"/>
              </a:rPr>
              <a:t>Faustine Fleuret</a:t>
            </a:r>
            <a:endParaRPr>
              <a:latin typeface="Roboto Slab Medium"/>
              <a:ea typeface="Roboto Slab Medium"/>
              <a:cs typeface="Roboto Slab Medium"/>
              <a:sym typeface="Roboto Slab Medium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latin typeface="Roboto Light"/>
                <a:ea typeface="Roboto Light"/>
                <a:cs typeface="Roboto Light"/>
                <a:sym typeface="Roboto Light"/>
              </a:rPr>
              <a:t>President</a:t>
            </a:r>
            <a:br>
              <a:rPr lang="en-GB" sz="1200">
                <a:latin typeface="Roboto Light"/>
                <a:ea typeface="Roboto Light"/>
                <a:cs typeface="Roboto Light"/>
                <a:sym typeface="Roboto Light"/>
              </a:rPr>
            </a:br>
            <a:r>
              <a:rPr lang="en-GB" sz="1200">
                <a:latin typeface="Roboto Light"/>
                <a:ea typeface="Roboto Light"/>
                <a:cs typeface="Roboto Light"/>
                <a:sym typeface="Roboto Light"/>
              </a:rPr>
              <a:t>CEO</a:t>
            </a:r>
            <a:endParaRPr sz="1200">
              <a:latin typeface="Roboto Light"/>
              <a:ea typeface="Roboto Light"/>
              <a:cs typeface="Roboto Light"/>
              <a:sym typeface="Roboto Light"/>
            </a:endParaRPr>
          </a:p>
        </p:txBody>
      </p:sp>
      <p:pic>
        <p:nvPicPr>
          <p:cNvPr id="514" name="Google Shape;514;p42"/>
          <p:cNvPicPr preferRelativeResize="0"/>
          <p:nvPr/>
        </p:nvPicPr>
        <p:blipFill rotWithShape="1">
          <a:blip r:embed="rId6">
            <a:alphaModFix/>
          </a:blip>
          <a:srcRect b="9" l="0" r="0" t="9"/>
          <a:stretch/>
        </p:blipFill>
        <p:spPr>
          <a:xfrm>
            <a:off x="6655450" y="1067799"/>
            <a:ext cx="1293000" cy="1292700"/>
          </a:xfrm>
          <a:prstGeom prst="ellipse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sp>
        <p:nvSpPr>
          <p:cNvPr id="515" name="Google Shape;515;p42"/>
          <p:cNvSpPr txBox="1"/>
          <p:nvPr/>
        </p:nvSpPr>
        <p:spPr>
          <a:xfrm>
            <a:off x="6052450" y="2299450"/>
            <a:ext cx="24990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Roboto Slab Medium"/>
                <a:ea typeface="Roboto Slab Medium"/>
                <a:cs typeface="Roboto Slab Medium"/>
                <a:sym typeface="Roboto Slab Medium"/>
              </a:rPr>
              <a:t>Mélodie Ambroise</a:t>
            </a:r>
            <a:endParaRPr>
              <a:latin typeface="Roboto Slab Medium"/>
              <a:ea typeface="Roboto Slab Medium"/>
              <a:cs typeface="Roboto Slab Medium"/>
              <a:sym typeface="Roboto Slab Medium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latin typeface="Roboto Light"/>
                <a:ea typeface="Roboto Light"/>
                <a:cs typeface="Roboto Light"/>
                <a:sym typeface="Roboto Light"/>
              </a:rPr>
              <a:t>Head of Strategy and Institutional relations</a:t>
            </a:r>
            <a:endParaRPr sz="1200">
              <a:latin typeface="Roboto Light"/>
              <a:ea typeface="Roboto Light"/>
              <a:cs typeface="Roboto Light"/>
              <a:sym typeface="Roboto Light"/>
            </a:endParaRPr>
          </a:p>
        </p:txBody>
      </p:sp>
      <p:pic>
        <p:nvPicPr>
          <p:cNvPr id="516" name="Google Shape;516;p42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6680975" y="3144550"/>
            <a:ext cx="1242000" cy="1242000"/>
          </a:xfrm>
          <a:prstGeom prst="ellipse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sp>
        <p:nvSpPr>
          <p:cNvPr id="517" name="Google Shape;517;p42"/>
          <p:cNvSpPr txBox="1"/>
          <p:nvPr/>
        </p:nvSpPr>
        <p:spPr>
          <a:xfrm>
            <a:off x="6052475" y="4486850"/>
            <a:ext cx="24990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Roboto Slab Medium"/>
                <a:ea typeface="Roboto Slab Medium"/>
                <a:cs typeface="Roboto Slab Medium"/>
                <a:sym typeface="Roboto Slab Medium"/>
              </a:rPr>
              <a:t>Raliane Kinduelo</a:t>
            </a:r>
            <a:endParaRPr>
              <a:solidFill>
                <a:srgbClr val="000000"/>
              </a:solidFill>
              <a:latin typeface="Roboto Slab Medium"/>
              <a:ea typeface="Roboto Slab Medium"/>
              <a:cs typeface="Roboto Slab Medium"/>
              <a:sym typeface="Roboto Slab Medium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latin typeface="Roboto Light"/>
                <a:ea typeface="Roboto Light"/>
                <a:cs typeface="Roboto Light"/>
                <a:sym typeface="Roboto Light"/>
              </a:rPr>
              <a:t>Executive Assistant</a:t>
            </a:r>
            <a:endParaRPr sz="1200">
              <a:latin typeface="Roboto Light"/>
              <a:ea typeface="Roboto Light"/>
              <a:cs typeface="Roboto Light"/>
              <a:sym typeface="Roboto Ligh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1" name="Shape 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Google Shape;522;p43"/>
          <p:cNvSpPr txBox="1"/>
          <p:nvPr>
            <p:ph idx="12" type="sldNum"/>
          </p:nvPr>
        </p:nvSpPr>
        <p:spPr>
          <a:xfrm>
            <a:off x="39909" y="470742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523" name="Google Shape;523;p43"/>
          <p:cNvSpPr txBox="1"/>
          <p:nvPr>
            <p:ph idx="2" type="sldNum"/>
          </p:nvPr>
        </p:nvSpPr>
        <p:spPr>
          <a:xfrm>
            <a:off x="39909" y="470742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524" name="Google Shape;524;p43"/>
          <p:cNvSpPr txBox="1"/>
          <p:nvPr>
            <p:ph type="title"/>
          </p:nvPr>
        </p:nvSpPr>
        <p:spPr>
          <a:xfrm>
            <a:off x="1409450" y="2042274"/>
            <a:ext cx="7076100" cy="480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Adan’s works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8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" name="Google Shape;529;p44"/>
          <p:cNvSpPr txBox="1"/>
          <p:nvPr>
            <p:ph idx="1" type="body"/>
          </p:nvPr>
        </p:nvSpPr>
        <p:spPr>
          <a:xfrm>
            <a:off x="946436" y="1172881"/>
            <a:ext cx="3166800" cy="200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Annual activity report 2021</a:t>
            </a:r>
            <a:endParaRPr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0" name="Google Shape;530;p44"/>
          <p:cNvSpPr txBox="1"/>
          <p:nvPr>
            <p:ph idx="2" type="body"/>
          </p:nvPr>
        </p:nvSpPr>
        <p:spPr>
          <a:xfrm>
            <a:off x="946425" y="1488863"/>
            <a:ext cx="3430800" cy="631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-GB" u="sng">
                <a:solidFill>
                  <a:schemeClr val="hlink"/>
                </a:solidFill>
                <a:hlinkClick r:id="rId3"/>
              </a:rPr>
              <a:t>https://adan.eu/en/report/2022-adan-yearly-report</a:t>
            </a:r>
            <a:r>
              <a:rPr lang="en-GB"/>
              <a:t> </a:t>
            </a:r>
            <a:endParaRPr/>
          </a:p>
        </p:txBody>
      </p:sp>
      <p:sp>
        <p:nvSpPr>
          <p:cNvPr id="531" name="Google Shape;531;p44"/>
          <p:cNvSpPr txBox="1"/>
          <p:nvPr>
            <p:ph type="title"/>
          </p:nvPr>
        </p:nvSpPr>
        <p:spPr>
          <a:xfrm>
            <a:off x="807625" y="232700"/>
            <a:ext cx="81000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</a:t>
            </a:r>
            <a:r>
              <a:rPr lang="en-GB"/>
              <a:t>dan’s Works</a:t>
            </a:r>
            <a:endParaRPr/>
          </a:p>
        </p:txBody>
      </p:sp>
      <p:sp>
        <p:nvSpPr>
          <p:cNvPr id="532" name="Google Shape;532;p44"/>
          <p:cNvSpPr txBox="1"/>
          <p:nvPr>
            <p:ph idx="3" type="subTitle"/>
          </p:nvPr>
        </p:nvSpPr>
        <p:spPr>
          <a:xfrm>
            <a:off x="807625" y="616000"/>
            <a:ext cx="8100000" cy="45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</a:t>
            </a:r>
            <a:r>
              <a:rPr lang="en-GB"/>
              <a:t>rticles, studies and reports</a:t>
            </a:r>
            <a:endParaRPr/>
          </a:p>
        </p:txBody>
      </p:sp>
      <p:sp>
        <p:nvSpPr>
          <p:cNvPr id="533" name="Google Shape;533;p44"/>
          <p:cNvSpPr txBox="1"/>
          <p:nvPr>
            <p:ph idx="4" type="body"/>
          </p:nvPr>
        </p:nvSpPr>
        <p:spPr>
          <a:xfrm>
            <a:off x="946425" y="2239675"/>
            <a:ext cx="3588000" cy="451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-GB"/>
              <a:t>Crypto in France: structuring of the sector and adoption by the general public</a:t>
            </a:r>
            <a:endParaRPr/>
          </a:p>
        </p:txBody>
      </p:sp>
      <p:sp>
        <p:nvSpPr>
          <p:cNvPr id="534" name="Google Shape;534;p44"/>
          <p:cNvSpPr txBox="1"/>
          <p:nvPr>
            <p:ph idx="5" type="body"/>
          </p:nvPr>
        </p:nvSpPr>
        <p:spPr>
          <a:xfrm>
            <a:off x="964824" y="2767550"/>
            <a:ext cx="3569700" cy="631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-GB" u="sng">
                <a:solidFill>
                  <a:schemeClr val="hlink"/>
                </a:solidFill>
                <a:hlinkClick r:id="rId4"/>
              </a:rPr>
              <a:t>https://adan.eu/en/report/crypto-france-structuration-adoption</a:t>
            </a:r>
            <a:r>
              <a:rPr lang="en-GB"/>
              <a:t> </a:t>
            </a:r>
            <a:endParaRPr/>
          </a:p>
        </p:txBody>
      </p:sp>
      <p:sp>
        <p:nvSpPr>
          <p:cNvPr id="535" name="Google Shape;535;p44"/>
          <p:cNvSpPr txBox="1"/>
          <p:nvPr>
            <p:ph idx="6" type="body"/>
          </p:nvPr>
        </p:nvSpPr>
        <p:spPr>
          <a:xfrm>
            <a:off x="5405386" y="1172881"/>
            <a:ext cx="3166800" cy="200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Annual activity report 2020</a:t>
            </a:r>
            <a:endParaRPr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6" name="Google Shape;536;p44"/>
          <p:cNvSpPr txBox="1"/>
          <p:nvPr>
            <p:ph idx="7" type="body"/>
          </p:nvPr>
        </p:nvSpPr>
        <p:spPr>
          <a:xfrm>
            <a:off x="5405386" y="1442954"/>
            <a:ext cx="3166800" cy="631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101600" rtl="0" algn="l">
              <a:lnSpc>
                <a:spcPct val="115000"/>
              </a:lnSpc>
              <a:spcBef>
                <a:spcPts val="3000"/>
              </a:spcBef>
              <a:spcAft>
                <a:spcPts val="4100"/>
              </a:spcAft>
              <a:buNone/>
            </a:pPr>
            <a:r>
              <a:rPr lang="en-GB" u="sng">
                <a:solidFill>
                  <a:schemeClr val="hlink"/>
                </a:solidFill>
                <a:highlight>
                  <a:srgbClr val="FFFFFF"/>
                </a:highlight>
                <a:hlinkClick r:id="rId5"/>
              </a:rPr>
              <a:t>https://adan.eu/rapport/secteur-francais-actifs-numeriques-2020</a:t>
            </a:r>
            <a:r>
              <a:rPr lang="en-GB">
                <a:solidFill>
                  <a:srgbClr val="333333"/>
                </a:solidFill>
                <a:highlight>
                  <a:srgbClr val="FFFFFF"/>
                </a:highlight>
              </a:rPr>
              <a:t> </a:t>
            </a:r>
            <a:endParaRPr>
              <a:solidFill>
                <a:srgbClr val="333333"/>
              </a:solidFill>
              <a:highlight>
                <a:srgbClr val="FFFFFF"/>
              </a:highlight>
            </a:endParaRPr>
          </a:p>
        </p:txBody>
      </p:sp>
      <p:sp>
        <p:nvSpPr>
          <p:cNvPr id="537" name="Google Shape;537;p44"/>
          <p:cNvSpPr txBox="1"/>
          <p:nvPr>
            <p:ph idx="8" type="body"/>
          </p:nvPr>
        </p:nvSpPr>
        <p:spPr>
          <a:xfrm>
            <a:off x="5405386" y="2239681"/>
            <a:ext cx="3166800" cy="200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-GB"/>
              <a:t>State of the crypto/blockchain industry during the COVID-19 crisis</a:t>
            </a:r>
            <a:endParaRPr/>
          </a:p>
        </p:txBody>
      </p:sp>
      <p:sp>
        <p:nvSpPr>
          <p:cNvPr id="538" name="Google Shape;538;p44"/>
          <p:cNvSpPr txBox="1"/>
          <p:nvPr>
            <p:ph idx="9" type="body"/>
          </p:nvPr>
        </p:nvSpPr>
        <p:spPr>
          <a:xfrm>
            <a:off x="5405386" y="2767554"/>
            <a:ext cx="3166800" cy="631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-GB" u="sng">
                <a:solidFill>
                  <a:schemeClr val="hlink"/>
                </a:solidFill>
                <a:hlinkClick r:id="rId6"/>
              </a:rPr>
              <a:t>https://adan.eu/rapport/industrie-crypto-blockchain-crise-covid-19</a:t>
            </a:r>
            <a:r>
              <a:rPr lang="en-GB"/>
              <a:t> </a:t>
            </a:r>
            <a:endParaRPr/>
          </a:p>
        </p:txBody>
      </p:sp>
      <p:sp>
        <p:nvSpPr>
          <p:cNvPr id="539" name="Google Shape;539;p44"/>
          <p:cNvSpPr txBox="1"/>
          <p:nvPr>
            <p:ph idx="12" type="sldNum"/>
          </p:nvPr>
        </p:nvSpPr>
        <p:spPr>
          <a:xfrm>
            <a:off x="39909" y="470742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540" name="Google Shape;540;p44"/>
          <p:cNvSpPr txBox="1"/>
          <p:nvPr>
            <p:ph idx="4" type="body"/>
          </p:nvPr>
        </p:nvSpPr>
        <p:spPr>
          <a:xfrm>
            <a:off x="946375" y="3557575"/>
            <a:ext cx="3588000" cy="451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-GB"/>
              <a:t>Adan’s manifesto to the candidates for the 2022 French presidential election</a:t>
            </a:r>
            <a:endParaRPr/>
          </a:p>
        </p:txBody>
      </p:sp>
      <p:sp>
        <p:nvSpPr>
          <p:cNvPr id="541" name="Google Shape;541;p44"/>
          <p:cNvSpPr txBox="1"/>
          <p:nvPr>
            <p:ph idx="5" type="body"/>
          </p:nvPr>
        </p:nvSpPr>
        <p:spPr>
          <a:xfrm>
            <a:off x="964774" y="4085450"/>
            <a:ext cx="3569700" cy="631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-GB" u="sng">
                <a:solidFill>
                  <a:schemeClr val="hlink"/>
                </a:solidFill>
                <a:hlinkClick r:id="rId7"/>
              </a:rPr>
              <a:t>https://adan.eu/en/report/manifesto-presidential-election-2022-crypto</a:t>
            </a:r>
            <a:r>
              <a:rPr lang="en-GB"/>
              <a:t> 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5" name="Shape 5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" name="Google Shape;546;p45"/>
          <p:cNvSpPr txBox="1"/>
          <p:nvPr>
            <p:ph idx="1" type="body"/>
          </p:nvPr>
        </p:nvSpPr>
        <p:spPr>
          <a:xfrm>
            <a:off x="946436" y="1553881"/>
            <a:ext cx="3166800" cy="200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-GB"/>
              <a:t>MiCA and TFR regulations: crypto-asset players see the way out</a:t>
            </a:r>
            <a:endParaRPr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7" name="Google Shape;547;p45"/>
          <p:cNvSpPr txBox="1"/>
          <p:nvPr>
            <p:ph idx="2" type="body"/>
          </p:nvPr>
        </p:nvSpPr>
        <p:spPr>
          <a:xfrm>
            <a:off x="946425" y="2107463"/>
            <a:ext cx="3430800" cy="631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-GB" u="sng">
                <a:solidFill>
                  <a:schemeClr val="hlink"/>
                </a:solidFill>
                <a:hlinkClick r:id="rId3"/>
              </a:rPr>
              <a:t>https://adan.eu/communique/accord-final-mica-tfr</a:t>
            </a:r>
            <a:r>
              <a:rPr lang="en-GB"/>
              <a:t> </a:t>
            </a:r>
            <a:endParaRPr/>
          </a:p>
        </p:txBody>
      </p:sp>
      <p:sp>
        <p:nvSpPr>
          <p:cNvPr id="548" name="Google Shape;548;p45"/>
          <p:cNvSpPr txBox="1"/>
          <p:nvPr>
            <p:ph type="title"/>
          </p:nvPr>
        </p:nvSpPr>
        <p:spPr>
          <a:xfrm>
            <a:off x="807625" y="232700"/>
            <a:ext cx="81000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Adan’s Works</a:t>
            </a:r>
            <a:endParaRPr/>
          </a:p>
        </p:txBody>
      </p:sp>
      <p:sp>
        <p:nvSpPr>
          <p:cNvPr id="549" name="Google Shape;549;p45"/>
          <p:cNvSpPr txBox="1"/>
          <p:nvPr>
            <p:ph idx="3" type="subTitle"/>
          </p:nvPr>
        </p:nvSpPr>
        <p:spPr>
          <a:xfrm>
            <a:off x="807625" y="616000"/>
            <a:ext cx="8100000" cy="45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</a:t>
            </a:r>
            <a:r>
              <a:rPr lang="en-GB"/>
              <a:t>ress releases</a:t>
            </a:r>
            <a:endParaRPr/>
          </a:p>
        </p:txBody>
      </p:sp>
      <p:sp>
        <p:nvSpPr>
          <p:cNvPr id="550" name="Google Shape;550;p45"/>
          <p:cNvSpPr txBox="1"/>
          <p:nvPr>
            <p:ph idx="4" type="body"/>
          </p:nvPr>
        </p:nvSpPr>
        <p:spPr>
          <a:xfrm>
            <a:off x="946425" y="2620675"/>
            <a:ext cx="3588000" cy="451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-GB"/>
              <a:t>EU regulation: French Presidency ends with political agreements on MiCA &amp; TFR</a:t>
            </a:r>
            <a:endParaRPr/>
          </a:p>
        </p:txBody>
      </p:sp>
      <p:sp>
        <p:nvSpPr>
          <p:cNvPr id="551" name="Google Shape;551;p45"/>
          <p:cNvSpPr txBox="1"/>
          <p:nvPr>
            <p:ph idx="5" type="body"/>
          </p:nvPr>
        </p:nvSpPr>
        <p:spPr>
          <a:xfrm>
            <a:off x="964824" y="3148550"/>
            <a:ext cx="3569700" cy="631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-GB" u="sng">
                <a:solidFill>
                  <a:schemeClr val="hlink"/>
                </a:solidFill>
                <a:hlinkClick r:id="rId4"/>
              </a:rPr>
              <a:t>https://adan.eu/cp-accords-politiques-mica</a:t>
            </a:r>
            <a:r>
              <a:rPr lang="en-GB"/>
              <a:t> </a:t>
            </a:r>
            <a:endParaRPr/>
          </a:p>
        </p:txBody>
      </p:sp>
      <p:sp>
        <p:nvSpPr>
          <p:cNvPr id="552" name="Google Shape;552;p45"/>
          <p:cNvSpPr txBox="1"/>
          <p:nvPr>
            <p:ph idx="6" type="body"/>
          </p:nvPr>
        </p:nvSpPr>
        <p:spPr>
          <a:xfrm>
            <a:off x="5405375" y="1523138"/>
            <a:ext cx="3502200" cy="200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-GB"/>
              <a:t>The fight </a:t>
            </a:r>
            <a:r>
              <a:rPr lang="en-GB"/>
              <a:t>against</a:t>
            </a:r>
            <a:r>
              <a:rPr lang="en-GB"/>
              <a:t> financial crime should not be a battle against crypto-assets</a:t>
            </a:r>
            <a:endParaRPr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3" name="Google Shape;553;p45"/>
          <p:cNvSpPr txBox="1"/>
          <p:nvPr>
            <p:ph idx="7" type="body"/>
          </p:nvPr>
        </p:nvSpPr>
        <p:spPr>
          <a:xfrm>
            <a:off x="5405386" y="2058579"/>
            <a:ext cx="3166800" cy="631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101600" rtl="0" algn="l">
              <a:lnSpc>
                <a:spcPct val="115000"/>
              </a:lnSpc>
              <a:spcBef>
                <a:spcPts val="3000"/>
              </a:spcBef>
              <a:spcAft>
                <a:spcPts val="4100"/>
              </a:spcAft>
              <a:buNone/>
            </a:pPr>
            <a:r>
              <a:rPr lang="en-GB" u="sng">
                <a:solidFill>
                  <a:schemeClr val="hlink"/>
                </a:solidFill>
                <a:highlight>
                  <a:srgbClr val="FFFFFF"/>
                </a:highlight>
                <a:hlinkClick r:id="rId5"/>
              </a:rPr>
              <a:t>https://adan.eu/communique/tfr-travel-rule-vote-parlement-europeen-econ-libe</a:t>
            </a:r>
            <a:r>
              <a:rPr lang="en-GB">
                <a:solidFill>
                  <a:srgbClr val="333333"/>
                </a:solidFill>
                <a:highlight>
                  <a:srgbClr val="FFFFFF"/>
                </a:highlight>
              </a:rPr>
              <a:t> </a:t>
            </a:r>
            <a:endParaRPr>
              <a:solidFill>
                <a:srgbClr val="333333"/>
              </a:solidFill>
              <a:highlight>
                <a:srgbClr val="FFFFFF"/>
              </a:highlight>
            </a:endParaRPr>
          </a:p>
        </p:txBody>
      </p:sp>
      <p:sp>
        <p:nvSpPr>
          <p:cNvPr id="554" name="Google Shape;554;p45"/>
          <p:cNvSpPr txBox="1"/>
          <p:nvPr>
            <p:ph idx="8" type="body"/>
          </p:nvPr>
        </p:nvSpPr>
        <p:spPr>
          <a:xfrm>
            <a:off x="5405386" y="2620681"/>
            <a:ext cx="3166800" cy="200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-GB"/>
              <a:t>MiCA vote: A step forward or backward for the crypto sector? </a:t>
            </a:r>
            <a:endParaRPr/>
          </a:p>
        </p:txBody>
      </p:sp>
      <p:sp>
        <p:nvSpPr>
          <p:cNvPr id="555" name="Google Shape;555;p45"/>
          <p:cNvSpPr txBox="1"/>
          <p:nvPr>
            <p:ph idx="9" type="body"/>
          </p:nvPr>
        </p:nvSpPr>
        <p:spPr>
          <a:xfrm>
            <a:off x="5405386" y="3148554"/>
            <a:ext cx="3166800" cy="631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-GB" u="sng">
                <a:solidFill>
                  <a:schemeClr val="hlink"/>
                </a:solidFill>
                <a:hlinkClick r:id="rId6"/>
              </a:rPr>
              <a:t>https://adan.eu/communique-de-presse/vote-mica-parlement-europeen-arriere-secteur-crypto</a:t>
            </a:r>
            <a:r>
              <a:rPr lang="en-GB"/>
              <a:t> </a:t>
            </a:r>
            <a:endParaRPr/>
          </a:p>
        </p:txBody>
      </p:sp>
      <p:sp>
        <p:nvSpPr>
          <p:cNvPr id="556" name="Google Shape;556;p45"/>
          <p:cNvSpPr txBox="1"/>
          <p:nvPr>
            <p:ph idx="12" type="sldNum"/>
          </p:nvPr>
        </p:nvSpPr>
        <p:spPr>
          <a:xfrm>
            <a:off x="39909" y="470742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0" name="Shape 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Google Shape;561;p46"/>
          <p:cNvSpPr txBox="1"/>
          <p:nvPr>
            <p:ph idx="1" type="body"/>
          </p:nvPr>
        </p:nvSpPr>
        <p:spPr>
          <a:xfrm>
            <a:off x="925461" y="1370406"/>
            <a:ext cx="3166800" cy="200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-GB"/>
              <a:t>Crypto &amp; Finance Forum</a:t>
            </a:r>
            <a:endParaRPr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2" name="Google Shape;562;p46"/>
          <p:cNvSpPr txBox="1"/>
          <p:nvPr>
            <p:ph idx="2" type="body"/>
          </p:nvPr>
        </p:nvSpPr>
        <p:spPr>
          <a:xfrm>
            <a:off x="839725" y="4341163"/>
            <a:ext cx="3430800" cy="631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-GB"/>
              <a:t>More about: </a:t>
            </a:r>
            <a:r>
              <a:rPr lang="en-GB" u="sng">
                <a:solidFill>
                  <a:schemeClr val="hlink"/>
                </a:solidFill>
                <a:hlinkClick r:id="rId3"/>
              </a:rPr>
              <a:t>https://cryptofinanceforum.fr/</a:t>
            </a:r>
            <a:r>
              <a:rPr lang="en-GB"/>
              <a:t> </a:t>
            </a:r>
            <a:endParaRPr/>
          </a:p>
        </p:txBody>
      </p:sp>
      <p:sp>
        <p:nvSpPr>
          <p:cNvPr id="563" name="Google Shape;563;p46"/>
          <p:cNvSpPr txBox="1"/>
          <p:nvPr>
            <p:ph type="title"/>
          </p:nvPr>
        </p:nvSpPr>
        <p:spPr>
          <a:xfrm>
            <a:off x="807625" y="232700"/>
            <a:ext cx="81000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Adan’s events</a:t>
            </a:r>
            <a:endParaRPr/>
          </a:p>
        </p:txBody>
      </p:sp>
      <p:sp>
        <p:nvSpPr>
          <p:cNvPr id="564" name="Google Shape;564;p46"/>
          <p:cNvSpPr txBox="1"/>
          <p:nvPr>
            <p:ph idx="3" type="subTitle"/>
          </p:nvPr>
        </p:nvSpPr>
        <p:spPr>
          <a:xfrm>
            <a:off x="807625" y="616000"/>
            <a:ext cx="8100000" cy="45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Daily events and annual milestones </a:t>
            </a:r>
            <a:endParaRPr/>
          </a:p>
        </p:txBody>
      </p:sp>
      <p:sp>
        <p:nvSpPr>
          <p:cNvPr id="565" name="Google Shape;565;p46"/>
          <p:cNvSpPr txBox="1"/>
          <p:nvPr>
            <p:ph idx="12" type="sldNum"/>
          </p:nvPr>
        </p:nvSpPr>
        <p:spPr>
          <a:xfrm>
            <a:off x="39909" y="4707426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566" name="Google Shape;566;p46"/>
          <p:cNvPicPr preferRelativeResize="0"/>
          <p:nvPr/>
        </p:nvPicPr>
        <p:blipFill rotWithShape="1">
          <a:blip r:embed="rId4">
            <a:alphaModFix/>
          </a:blip>
          <a:srcRect b="0" l="0" r="17783" t="0"/>
          <a:stretch/>
        </p:blipFill>
        <p:spPr>
          <a:xfrm>
            <a:off x="895625" y="1864688"/>
            <a:ext cx="3166802" cy="2182893"/>
          </a:xfrm>
          <a:prstGeom prst="rect">
            <a:avLst/>
          </a:prstGeom>
          <a:noFill/>
          <a:ln>
            <a:noFill/>
          </a:ln>
        </p:spPr>
      </p:pic>
      <p:sp>
        <p:nvSpPr>
          <p:cNvPr id="567" name="Google Shape;567;p46"/>
          <p:cNvSpPr txBox="1"/>
          <p:nvPr>
            <p:ph idx="1" type="body"/>
          </p:nvPr>
        </p:nvSpPr>
        <p:spPr>
          <a:xfrm>
            <a:off x="5061261" y="1370406"/>
            <a:ext cx="3166800" cy="200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-GB"/>
              <a:t>Afterworks </a:t>
            </a:r>
            <a:endParaRPr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8" name="Google Shape;568;p46"/>
          <p:cNvSpPr txBox="1"/>
          <p:nvPr>
            <p:ph idx="2" type="body"/>
          </p:nvPr>
        </p:nvSpPr>
        <p:spPr>
          <a:xfrm>
            <a:off x="4975525" y="4341163"/>
            <a:ext cx="3430800" cy="631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-GB"/>
              <a:t>More about: </a:t>
            </a:r>
            <a:r>
              <a:rPr lang="en-GB" u="sng">
                <a:solidFill>
                  <a:schemeClr val="hlink"/>
                </a:solidFill>
                <a:hlinkClick r:id="rId5"/>
              </a:rPr>
              <a:t>https://twitter.com/adan_asso</a:t>
            </a:r>
            <a:r>
              <a:rPr lang="en-GB"/>
              <a:t> </a:t>
            </a:r>
            <a:endParaRPr/>
          </a:p>
        </p:txBody>
      </p:sp>
      <p:pic>
        <p:nvPicPr>
          <p:cNvPr id="569" name="Google Shape;569;p4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858575" y="1815775"/>
            <a:ext cx="2937160" cy="22028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Adan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